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2" r:id="rId3"/>
    <p:sldId id="264" r:id="rId4"/>
    <p:sldId id="265" r:id="rId5"/>
    <p:sldId id="266" r:id="rId6"/>
    <p:sldId id="268" r:id="rId7"/>
    <p:sldId id="277" r:id="rId8"/>
    <p:sldId id="278" r:id="rId9"/>
    <p:sldId id="282" r:id="rId10"/>
    <p:sldId id="283" r:id="rId11"/>
    <p:sldId id="270" r:id="rId12"/>
    <p:sldId id="279" r:id="rId13"/>
    <p:sldId id="275" r:id="rId14"/>
    <p:sldId id="280" r:id="rId15"/>
    <p:sldId id="286" r:id="rId16"/>
    <p:sldId id="287" r:id="rId17"/>
    <p:sldId id="288" r:id="rId18"/>
    <p:sldId id="290" r:id="rId19"/>
    <p:sldId id="289" r:id="rId20"/>
    <p:sldId id="291" r:id="rId21"/>
    <p:sldId id="261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60123E-1206-427C-9DCA-6531F0CC8CE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91BC734-8CF1-4D22-9AAE-A95FEA0AA677}">
      <dgm:prSet/>
      <dgm:spPr/>
      <dgm:t>
        <a:bodyPr/>
        <a:lstStyle/>
        <a:p>
          <a:r>
            <a:rPr lang="en-IN" b="1" i="0"/>
            <a:t>Booking Data Insights: </a:t>
          </a:r>
          <a:r>
            <a:rPr lang="en-IN" b="0" i="0"/>
            <a:t>Knowing what factors lead to booking completion can help optimise strategies to increase bookings and loyalty.</a:t>
          </a:r>
          <a:endParaRPr lang="en-US"/>
        </a:p>
      </dgm:t>
    </dgm:pt>
    <dgm:pt modelId="{164F5861-3E32-4700-AA7B-043547F10FC2}" type="parTrans" cxnId="{43CD6425-FCC5-49B6-8675-7AC70601EAF6}">
      <dgm:prSet/>
      <dgm:spPr/>
      <dgm:t>
        <a:bodyPr/>
        <a:lstStyle/>
        <a:p>
          <a:endParaRPr lang="en-US"/>
        </a:p>
      </dgm:t>
    </dgm:pt>
    <dgm:pt modelId="{1091D94F-92D0-41A8-8178-C20D4276F29F}" type="sibTrans" cxnId="{43CD6425-FCC5-49B6-8675-7AC70601EAF6}">
      <dgm:prSet/>
      <dgm:spPr/>
      <dgm:t>
        <a:bodyPr/>
        <a:lstStyle/>
        <a:p>
          <a:endParaRPr lang="en-US"/>
        </a:p>
      </dgm:t>
    </dgm:pt>
    <dgm:pt modelId="{70D05CA6-4787-4B6D-81FB-47D87E1F4F59}">
      <dgm:prSet/>
      <dgm:spPr/>
      <dgm:t>
        <a:bodyPr/>
        <a:lstStyle/>
        <a:p>
          <a:r>
            <a:rPr lang="en-IN" b="0" i="0"/>
            <a:t>G</a:t>
          </a:r>
          <a:r>
            <a:rPr lang="en-IN"/>
            <a:t>oal: I</a:t>
          </a:r>
          <a:r>
            <a:rPr lang="en-IN" b="0" i="0"/>
            <a:t>mprove customer experience and operational efficiency</a:t>
          </a:r>
          <a:endParaRPr lang="en-US"/>
        </a:p>
      </dgm:t>
    </dgm:pt>
    <dgm:pt modelId="{0001641E-2212-4E68-AEC6-72E0299FE76D}" type="parTrans" cxnId="{84173669-10C7-4F6A-9E4E-84A3E8F93F3D}">
      <dgm:prSet/>
      <dgm:spPr/>
      <dgm:t>
        <a:bodyPr/>
        <a:lstStyle/>
        <a:p>
          <a:endParaRPr lang="en-US"/>
        </a:p>
      </dgm:t>
    </dgm:pt>
    <dgm:pt modelId="{36DB5B60-07CE-40D6-8686-670E65BDDE10}" type="sibTrans" cxnId="{84173669-10C7-4F6A-9E4E-84A3E8F93F3D}">
      <dgm:prSet/>
      <dgm:spPr/>
      <dgm:t>
        <a:bodyPr/>
        <a:lstStyle/>
        <a:p>
          <a:endParaRPr lang="en-US"/>
        </a:p>
      </dgm:t>
    </dgm:pt>
    <dgm:pt modelId="{52F4AEBC-5224-4A41-AF2C-81F4F40C1D41}" type="pres">
      <dgm:prSet presAssocID="{3A60123E-1206-427C-9DCA-6531F0CC8CE3}" presName="root" presStyleCnt="0">
        <dgm:presLayoutVars>
          <dgm:dir/>
          <dgm:resizeHandles val="exact"/>
        </dgm:presLayoutVars>
      </dgm:prSet>
      <dgm:spPr/>
    </dgm:pt>
    <dgm:pt modelId="{E95B5D3D-3BC0-4395-9DBD-6D271C4C51D3}" type="pres">
      <dgm:prSet presAssocID="{3A60123E-1206-427C-9DCA-6531F0CC8CE3}" presName="container" presStyleCnt="0">
        <dgm:presLayoutVars>
          <dgm:dir/>
          <dgm:resizeHandles val="exact"/>
        </dgm:presLayoutVars>
      </dgm:prSet>
      <dgm:spPr/>
    </dgm:pt>
    <dgm:pt modelId="{BA664F87-0660-4B08-8D8A-60E3A4BD6E13}" type="pres">
      <dgm:prSet presAssocID="{091BC734-8CF1-4D22-9AAE-A95FEA0AA677}" presName="compNode" presStyleCnt="0"/>
      <dgm:spPr/>
    </dgm:pt>
    <dgm:pt modelId="{03CC74A9-4B62-4CB7-9DDA-9ED4494DE4B5}" type="pres">
      <dgm:prSet presAssocID="{091BC734-8CF1-4D22-9AAE-A95FEA0AA677}" presName="iconBgRect" presStyleLbl="bgShp" presStyleIdx="0" presStyleCnt="2"/>
      <dgm:spPr/>
    </dgm:pt>
    <dgm:pt modelId="{55A958B8-8A37-40EE-A123-33AD2F7BE4D3}" type="pres">
      <dgm:prSet presAssocID="{091BC734-8CF1-4D22-9AAE-A95FEA0AA6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8909539D-A1FA-4D2D-96B2-BAAD81B0AC38}" type="pres">
      <dgm:prSet presAssocID="{091BC734-8CF1-4D22-9AAE-A95FEA0AA677}" presName="spaceRect" presStyleCnt="0"/>
      <dgm:spPr/>
    </dgm:pt>
    <dgm:pt modelId="{206CEAC1-BB11-495F-A57D-6DE1012F42CD}" type="pres">
      <dgm:prSet presAssocID="{091BC734-8CF1-4D22-9AAE-A95FEA0AA677}" presName="textRect" presStyleLbl="revTx" presStyleIdx="0" presStyleCnt="2">
        <dgm:presLayoutVars>
          <dgm:chMax val="1"/>
          <dgm:chPref val="1"/>
        </dgm:presLayoutVars>
      </dgm:prSet>
      <dgm:spPr/>
    </dgm:pt>
    <dgm:pt modelId="{17702664-1AD6-403F-BB9E-120EE5E7DC45}" type="pres">
      <dgm:prSet presAssocID="{1091D94F-92D0-41A8-8178-C20D4276F29F}" presName="sibTrans" presStyleLbl="sibTrans2D1" presStyleIdx="0" presStyleCnt="0"/>
      <dgm:spPr/>
    </dgm:pt>
    <dgm:pt modelId="{5D452588-9241-4345-9487-269AE826F6A5}" type="pres">
      <dgm:prSet presAssocID="{70D05CA6-4787-4B6D-81FB-47D87E1F4F59}" presName="compNode" presStyleCnt="0"/>
      <dgm:spPr/>
    </dgm:pt>
    <dgm:pt modelId="{02D8A2F5-CB83-475F-A0BE-3D17A10A6433}" type="pres">
      <dgm:prSet presAssocID="{70D05CA6-4787-4B6D-81FB-47D87E1F4F59}" presName="iconBgRect" presStyleLbl="bgShp" presStyleIdx="1" presStyleCnt="2"/>
      <dgm:spPr/>
    </dgm:pt>
    <dgm:pt modelId="{9B4AA78D-88A2-417E-914D-F2FAD43A9FE9}" type="pres">
      <dgm:prSet presAssocID="{70D05CA6-4787-4B6D-81FB-47D87E1F4F5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7FD956F-8AF1-47DF-BC64-6CE1AD6F576A}" type="pres">
      <dgm:prSet presAssocID="{70D05CA6-4787-4B6D-81FB-47D87E1F4F59}" presName="spaceRect" presStyleCnt="0"/>
      <dgm:spPr/>
    </dgm:pt>
    <dgm:pt modelId="{5C02F5A8-0E3D-41EE-88B7-CE5259852505}" type="pres">
      <dgm:prSet presAssocID="{70D05CA6-4787-4B6D-81FB-47D87E1F4F5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CA97A09-8FF1-4DDB-BBB1-509779710962}" type="presOf" srcId="{70D05CA6-4787-4B6D-81FB-47D87E1F4F59}" destId="{5C02F5A8-0E3D-41EE-88B7-CE5259852505}" srcOrd="0" destOrd="0" presId="urn:microsoft.com/office/officeart/2018/2/layout/IconCircleList"/>
    <dgm:cxn modelId="{8D270A20-48CC-44F0-AEB6-86E2C03D1066}" type="presOf" srcId="{1091D94F-92D0-41A8-8178-C20D4276F29F}" destId="{17702664-1AD6-403F-BB9E-120EE5E7DC45}" srcOrd="0" destOrd="0" presId="urn:microsoft.com/office/officeart/2018/2/layout/IconCircleList"/>
    <dgm:cxn modelId="{43CD6425-FCC5-49B6-8675-7AC70601EAF6}" srcId="{3A60123E-1206-427C-9DCA-6531F0CC8CE3}" destId="{091BC734-8CF1-4D22-9AAE-A95FEA0AA677}" srcOrd="0" destOrd="0" parTransId="{164F5861-3E32-4700-AA7B-043547F10FC2}" sibTransId="{1091D94F-92D0-41A8-8178-C20D4276F29F}"/>
    <dgm:cxn modelId="{2AE2AC54-A034-49AA-A672-DE9501CA01E9}" type="presOf" srcId="{3A60123E-1206-427C-9DCA-6531F0CC8CE3}" destId="{52F4AEBC-5224-4A41-AF2C-81F4F40C1D41}" srcOrd="0" destOrd="0" presId="urn:microsoft.com/office/officeart/2018/2/layout/IconCircleList"/>
    <dgm:cxn modelId="{84173669-10C7-4F6A-9E4E-84A3E8F93F3D}" srcId="{3A60123E-1206-427C-9DCA-6531F0CC8CE3}" destId="{70D05CA6-4787-4B6D-81FB-47D87E1F4F59}" srcOrd="1" destOrd="0" parTransId="{0001641E-2212-4E68-AEC6-72E0299FE76D}" sibTransId="{36DB5B60-07CE-40D6-8686-670E65BDDE10}"/>
    <dgm:cxn modelId="{8F3573CD-A338-43A1-9954-3D4421A50D13}" type="presOf" srcId="{091BC734-8CF1-4D22-9AAE-A95FEA0AA677}" destId="{206CEAC1-BB11-495F-A57D-6DE1012F42CD}" srcOrd="0" destOrd="0" presId="urn:microsoft.com/office/officeart/2018/2/layout/IconCircleList"/>
    <dgm:cxn modelId="{AB4071A3-8061-4D78-B286-6F8CC485334B}" type="presParOf" srcId="{52F4AEBC-5224-4A41-AF2C-81F4F40C1D41}" destId="{E95B5D3D-3BC0-4395-9DBD-6D271C4C51D3}" srcOrd="0" destOrd="0" presId="urn:microsoft.com/office/officeart/2018/2/layout/IconCircleList"/>
    <dgm:cxn modelId="{5F9623D3-D678-4996-AF50-E7A89F3DB176}" type="presParOf" srcId="{E95B5D3D-3BC0-4395-9DBD-6D271C4C51D3}" destId="{BA664F87-0660-4B08-8D8A-60E3A4BD6E13}" srcOrd="0" destOrd="0" presId="urn:microsoft.com/office/officeart/2018/2/layout/IconCircleList"/>
    <dgm:cxn modelId="{85662644-E0DF-494A-B915-B2988C35E414}" type="presParOf" srcId="{BA664F87-0660-4B08-8D8A-60E3A4BD6E13}" destId="{03CC74A9-4B62-4CB7-9DDA-9ED4494DE4B5}" srcOrd="0" destOrd="0" presId="urn:microsoft.com/office/officeart/2018/2/layout/IconCircleList"/>
    <dgm:cxn modelId="{88728902-C143-4B97-AB4D-DBF6C7F9A532}" type="presParOf" srcId="{BA664F87-0660-4B08-8D8A-60E3A4BD6E13}" destId="{55A958B8-8A37-40EE-A123-33AD2F7BE4D3}" srcOrd="1" destOrd="0" presId="urn:microsoft.com/office/officeart/2018/2/layout/IconCircleList"/>
    <dgm:cxn modelId="{7CCB53D5-381B-4556-B669-DEA85FF3FC5B}" type="presParOf" srcId="{BA664F87-0660-4B08-8D8A-60E3A4BD6E13}" destId="{8909539D-A1FA-4D2D-96B2-BAAD81B0AC38}" srcOrd="2" destOrd="0" presId="urn:microsoft.com/office/officeart/2018/2/layout/IconCircleList"/>
    <dgm:cxn modelId="{D4EBFE1A-9544-4A64-B114-248052C30913}" type="presParOf" srcId="{BA664F87-0660-4B08-8D8A-60E3A4BD6E13}" destId="{206CEAC1-BB11-495F-A57D-6DE1012F42CD}" srcOrd="3" destOrd="0" presId="urn:microsoft.com/office/officeart/2018/2/layout/IconCircleList"/>
    <dgm:cxn modelId="{C70A52EB-1AA3-45F3-A86A-8DF111645114}" type="presParOf" srcId="{E95B5D3D-3BC0-4395-9DBD-6D271C4C51D3}" destId="{17702664-1AD6-403F-BB9E-120EE5E7DC45}" srcOrd="1" destOrd="0" presId="urn:microsoft.com/office/officeart/2018/2/layout/IconCircleList"/>
    <dgm:cxn modelId="{8BD4846E-3D8F-4952-B85B-D8EE54149DFC}" type="presParOf" srcId="{E95B5D3D-3BC0-4395-9DBD-6D271C4C51D3}" destId="{5D452588-9241-4345-9487-269AE826F6A5}" srcOrd="2" destOrd="0" presId="urn:microsoft.com/office/officeart/2018/2/layout/IconCircleList"/>
    <dgm:cxn modelId="{265952BE-95AD-425C-87D3-DAE0E0C33840}" type="presParOf" srcId="{5D452588-9241-4345-9487-269AE826F6A5}" destId="{02D8A2F5-CB83-475F-A0BE-3D17A10A6433}" srcOrd="0" destOrd="0" presId="urn:microsoft.com/office/officeart/2018/2/layout/IconCircleList"/>
    <dgm:cxn modelId="{E60412D0-C35C-4C0A-8A16-0A9CD03EF70E}" type="presParOf" srcId="{5D452588-9241-4345-9487-269AE826F6A5}" destId="{9B4AA78D-88A2-417E-914D-F2FAD43A9FE9}" srcOrd="1" destOrd="0" presId="urn:microsoft.com/office/officeart/2018/2/layout/IconCircleList"/>
    <dgm:cxn modelId="{D75772EA-3736-4543-A5DE-8E176958A526}" type="presParOf" srcId="{5D452588-9241-4345-9487-269AE826F6A5}" destId="{D7FD956F-8AF1-47DF-BC64-6CE1AD6F576A}" srcOrd="2" destOrd="0" presId="urn:microsoft.com/office/officeart/2018/2/layout/IconCircleList"/>
    <dgm:cxn modelId="{17C58788-F5DE-4CF5-B1CA-26EDF57BC4A4}" type="presParOf" srcId="{5D452588-9241-4345-9487-269AE826F6A5}" destId="{5C02F5A8-0E3D-41EE-88B7-CE525985250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9DA760-B9DF-4516-AA20-45767A369C7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D011CB8-D9F1-4D31-B5DE-DAEB56ABB34B}">
      <dgm:prSet/>
      <dgm:spPr/>
      <dgm:t>
        <a:bodyPr/>
        <a:lstStyle/>
        <a:p>
          <a:pPr>
            <a:defRPr cap="all"/>
          </a:pPr>
          <a:r>
            <a:rPr lang="en-IN" b="0" i="0"/>
            <a:t>What factors influence a customer to complete or abandon a booking?</a:t>
          </a:r>
          <a:endParaRPr lang="en-US"/>
        </a:p>
      </dgm:t>
    </dgm:pt>
    <dgm:pt modelId="{3240AA2C-9950-42DC-AB7C-55F824E3A66F}" type="parTrans" cxnId="{442AFE75-463F-403B-A66A-5D981C42BB78}">
      <dgm:prSet/>
      <dgm:spPr/>
      <dgm:t>
        <a:bodyPr/>
        <a:lstStyle/>
        <a:p>
          <a:endParaRPr lang="en-US"/>
        </a:p>
      </dgm:t>
    </dgm:pt>
    <dgm:pt modelId="{387939E3-B4BB-4D95-B3E0-A3F668515A97}" type="sibTrans" cxnId="{442AFE75-463F-403B-A66A-5D981C42BB78}">
      <dgm:prSet/>
      <dgm:spPr/>
      <dgm:t>
        <a:bodyPr/>
        <a:lstStyle/>
        <a:p>
          <a:endParaRPr lang="en-US"/>
        </a:p>
      </dgm:t>
    </dgm:pt>
    <dgm:pt modelId="{7AEBDFE7-299B-4ABF-AAB7-A1A6B6D1DC50}">
      <dgm:prSet/>
      <dgm:spPr/>
      <dgm:t>
        <a:bodyPr/>
        <a:lstStyle/>
        <a:p>
          <a:pPr>
            <a:defRPr cap="all"/>
          </a:pPr>
          <a:r>
            <a:rPr lang="en-IN" b="0" i="0"/>
            <a:t>How can British Airways adjust its offerings to improve booking conversion rates?</a:t>
          </a:r>
          <a:endParaRPr lang="en-US"/>
        </a:p>
      </dgm:t>
    </dgm:pt>
    <dgm:pt modelId="{3B1A0C0E-76B8-4EFB-80BE-C5F4791DC153}" type="parTrans" cxnId="{D0E68135-3D5E-41AC-AF97-FF2EB27A85EA}">
      <dgm:prSet/>
      <dgm:spPr/>
      <dgm:t>
        <a:bodyPr/>
        <a:lstStyle/>
        <a:p>
          <a:endParaRPr lang="en-US"/>
        </a:p>
      </dgm:t>
    </dgm:pt>
    <dgm:pt modelId="{267DD0CD-C0B1-4A28-8C8C-7C95339346A0}" type="sibTrans" cxnId="{D0E68135-3D5E-41AC-AF97-FF2EB27A85EA}">
      <dgm:prSet/>
      <dgm:spPr/>
      <dgm:t>
        <a:bodyPr/>
        <a:lstStyle/>
        <a:p>
          <a:endParaRPr lang="en-US"/>
        </a:p>
      </dgm:t>
    </dgm:pt>
    <dgm:pt modelId="{CCE38FD9-7F10-495C-B196-ACF3D428D762}" type="pres">
      <dgm:prSet presAssocID="{369DA760-B9DF-4516-AA20-45767A369C71}" presName="root" presStyleCnt="0">
        <dgm:presLayoutVars>
          <dgm:dir/>
          <dgm:resizeHandles val="exact"/>
        </dgm:presLayoutVars>
      </dgm:prSet>
      <dgm:spPr/>
    </dgm:pt>
    <dgm:pt modelId="{1DED1876-92F2-426C-AA23-1BDCCA17AA13}" type="pres">
      <dgm:prSet presAssocID="{0D011CB8-D9F1-4D31-B5DE-DAEB56ABB34B}" presName="compNode" presStyleCnt="0"/>
      <dgm:spPr/>
    </dgm:pt>
    <dgm:pt modelId="{9B0B9714-41E1-4984-AADB-5D7FB41E5847}" type="pres">
      <dgm:prSet presAssocID="{0D011CB8-D9F1-4D31-B5DE-DAEB56ABB34B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6C7D7D2-C830-4434-A955-737A7461C45F}" type="pres">
      <dgm:prSet presAssocID="{0D011CB8-D9F1-4D31-B5DE-DAEB56ABB34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6B984B6F-7013-4111-84EC-955932BC3619}" type="pres">
      <dgm:prSet presAssocID="{0D011CB8-D9F1-4D31-B5DE-DAEB56ABB34B}" presName="spaceRect" presStyleCnt="0"/>
      <dgm:spPr/>
    </dgm:pt>
    <dgm:pt modelId="{C5F005A4-85E1-4F4E-81FE-5B80B5D4548E}" type="pres">
      <dgm:prSet presAssocID="{0D011CB8-D9F1-4D31-B5DE-DAEB56ABB34B}" presName="textRect" presStyleLbl="revTx" presStyleIdx="0" presStyleCnt="2">
        <dgm:presLayoutVars>
          <dgm:chMax val="1"/>
          <dgm:chPref val="1"/>
        </dgm:presLayoutVars>
      </dgm:prSet>
      <dgm:spPr/>
    </dgm:pt>
    <dgm:pt modelId="{7F995939-2942-4E61-9E8F-264DEF396167}" type="pres">
      <dgm:prSet presAssocID="{387939E3-B4BB-4D95-B3E0-A3F668515A97}" presName="sibTrans" presStyleCnt="0"/>
      <dgm:spPr/>
    </dgm:pt>
    <dgm:pt modelId="{8D7D53F9-55DE-4A40-B50B-EECD6B436293}" type="pres">
      <dgm:prSet presAssocID="{7AEBDFE7-299B-4ABF-AAB7-A1A6B6D1DC50}" presName="compNode" presStyleCnt="0"/>
      <dgm:spPr/>
    </dgm:pt>
    <dgm:pt modelId="{0172EDCF-8D2B-4821-8F72-1EABD21280D7}" type="pres">
      <dgm:prSet presAssocID="{7AEBDFE7-299B-4ABF-AAB7-A1A6B6D1DC50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D2D2F1B-7798-46A2-9CE1-8E04F62F05D9}" type="pres">
      <dgm:prSet presAssocID="{7AEBDFE7-299B-4ABF-AAB7-A1A6B6D1DC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6E879A96-66BD-43DF-992F-65EF913D679F}" type="pres">
      <dgm:prSet presAssocID="{7AEBDFE7-299B-4ABF-AAB7-A1A6B6D1DC50}" presName="spaceRect" presStyleCnt="0"/>
      <dgm:spPr/>
    </dgm:pt>
    <dgm:pt modelId="{B40646F0-ADC6-4D76-ABA7-9E5F0A9F8B53}" type="pres">
      <dgm:prSet presAssocID="{7AEBDFE7-299B-4ABF-AAB7-A1A6B6D1DC5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0E68135-3D5E-41AC-AF97-FF2EB27A85EA}" srcId="{369DA760-B9DF-4516-AA20-45767A369C71}" destId="{7AEBDFE7-299B-4ABF-AAB7-A1A6B6D1DC50}" srcOrd="1" destOrd="0" parTransId="{3B1A0C0E-76B8-4EFB-80BE-C5F4791DC153}" sibTransId="{267DD0CD-C0B1-4A28-8C8C-7C95339346A0}"/>
    <dgm:cxn modelId="{992DDA42-2846-4D5D-8D34-FD7FBA8570F6}" type="presOf" srcId="{0D011CB8-D9F1-4D31-B5DE-DAEB56ABB34B}" destId="{C5F005A4-85E1-4F4E-81FE-5B80B5D4548E}" srcOrd="0" destOrd="0" presId="urn:microsoft.com/office/officeart/2018/5/layout/IconLeafLabelList"/>
    <dgm:cxn modelId="{442AFE75-463F-403B-A66A-5D981C42BB78}" srcId="{369DA760-B9DF-4516-AA20-45767A369C71}" destId="{0D011CB8-D9F1-4D31-B5DE-DAEB56ABB34B}" srcOrd="0" destOrd="0" parTransId="{3240AA2C-9950-42DC-AB7C-55F824E3A66F}" sibTransId="{387939E3-B4BB-4D95-B3E0-A3F668515A97}"/>
    <dgm:cxn modelId="{E5CCF1A4-C056-45D7-9B0C-73F571033C21}" type="presOf" srcId="{369DA760-B9DF-4516-AA20-45767A369C71}" destId="{CCE38FD9-7F10-495C-B196-ACF3D428D762}" srcOrd="0" destOrd="0" presId="urn:microsoft.com/office/officeart/2018/5/layout/IconLeafLabelList"/>
    <dgm:cxn modelId="{02CB1DD4-4E35-425B-8418-4C02E0A74BA0}" type="presOf" srcId="{7AEBDFE7-299B-4ABF-AAB7-A1A6B6D1DC50}" destId="{B40646F0-ADC6-4D76-ABA7-9E5F0A9F8B53}" srcOrd="0" destOrd="0" presId="urn:microsoft.com/office/officeart/2018/5/layout/IconLeafLabelList"/>
    <dgm:cxn modelId="{BF32301F-9865-431F-9A85-BBC85C08D182}" type="presParOf" srcId="{CCE38FD9-7F10-495C-B196-ACF3D428D762}" destId="{1DED1876-92F2-426C-AA23-1BDCCA17AA13}" srcOrd="0" destOrd="0" presId="urn:microsoft.com/office/officeart/2018/5/layout/IconLeafLabelList"/>
    <dgm:cxn modelId="{788454F3-E460-4567-9665-00FDD6076CC9}" type="presParOf" srcId="{1DED1876-92F2-426C-AA23-1BDCCA17AA13}" destId="{9B0B9714-41E1-4984-AADB-5D7FB41E5847}" srcOrd="0" destOrd="0" presId="urn:microsoft.com/office/officeart/2018/5/layout/IconLeafLabelList"/>
    <dgm:cxn modelId="{6C179DA3-A21A-44EF-94C9-9521CBCE29D9}" type="presParOf" srcId="{1DED1876-92F2-426C-AA23-1BDCCA17AA13}" destId="{D6C7D7D2-C830-4434-A955-737A7461C45F}" srcOrd="1" destOrd="0" presId="urn:microsoft.com/office/officeart/2018/5/layout/IconLeafLabelList"/>
    <dgm:cxn modelId="{EE63884E-3D28-40E2-B30C-2F827E7D0870}" type="presParOf" srcId="{1DED1876-92F2-426C-AA23-1BDCCA17AA13}" destId="{6B984B6F-7013-4111-84EC-955932BC3619}" srcOrd="2" destOrd="0" presId="urn:microsoft.com/office/officeart/2018/5/layout/IconLeafLabelList"/>
    <dgm:cxn modelId="{2FCBA0C8-A176-45C7-8549-8F7D0F1D0715}" type="presParOf" srcId="{1DED1876-92F2-426C-AA23-1BDCCA17AA13}" destId="{C5F005A4-85E1-4F4E-81FE-5B80B5D4548E}" srcOrd="3" destOrd="0" presId="urn:microsoft.com/office/officeart/2018/5/layout/IconLeafLabelList"/>
    <dgm:cxn modelId="{DC4B1A5D-B630-4B75-8150-5498227060D9}" type="presParOf" srcId="{CCE38FD9-7F10-495C-B196-ACF3D428D762}" destId="{7F995939-2942-4E61-9E8F-264DEF396167}" srcOrd="1" destOrd="0" presId="urn:microsoft.com/office/officeart/2018/5/layout/IconLeafLabelList"/>
    <dgm:cxn modelId="{FA1D1284-2D70-4EB8-97B1-73E807EC48E4}" type="presParOf" srcId="{CCE38FD9-7F10-495C-B196-ACF3D428D762}" destId="{8D7D53F9-55DE-4A40-B50B-EECD6B436293}" srcOrd="2" destOrd="0" presId="urn:microsoft.com/office/officeart/2018/5/layout/IconLeafLabelList"/>
    <dgm:cxn modelId="{4A8AF74E-4696-43C9-BB35-A2BC271A9721}" type="presParOf" srcId="{8D7D53F9-55DE-4A40-B50B-EECD6B436293}" destId="{0172EDCF-8D2B-4821-8F72-1EABD21280D7}" srcOrd="0" destOrd="0" presId="urn:microsoft.com/office/officeart/2018/5/layout/IconLeafLabelList"/>
    <dgm:cxn modelId="{72B884FB-0254-4A83-AB01-22D09E198957}" type="presParOf" srcId="{8D7D53F9-55DE-4A40-B50B-EECD6B436293}" destId="{BD2D2F1B-7798-46A2-9CE1-8E04F62F05D9}" srcOrd="1" destOrd="0" presId="urn:microsoft.com/office/officeart/2018/5/layout/IconLeafLabelList"/>
    <dgm:cxn modelId="{C81C58E2-F345-4315-B059-DAEE4FD0F07B}" type="presParOf" srcId="{8D7D53F9-55DE-4A40-B50B-EECD6B436293}" destId="{6E879A96-66BD-43DF-992F-65EF913D679F}" srcOrd="2" destOrd="0" presId="urn:microsoft.com/office/officeart/2018/5/layout/IconLeafLabelList"/>
    <dgm:cxn modelId="{59DAF8E9-0388-4CAB-BB5B-7D766EF13878}" type="presParOf" srcId="{8D7D53F9-55DE-4A40-B50B-EECD6B436293}" destId="{B40646F0-ADC6-4D76-ABA7-9E5F0A9F8B5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791F32-AC8C-4455-838D-AC14353F2D7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459386-61B3-4665-A541-B8B02478C781}">
      <dgm:prSet/>
      <dgm:spPr/>
      <dgm:t>
        <a:bodyPr/>
        <a:lstStyle/>
        <a:p>
          <a:r>
            <a:rPr lang="en-US"/>
            <a:t>sales_channel</a:t>
          </a:r>
        </a:p>
      </dgm:t>
    </dgm:pt>
    <dgm:pt modelId="{E207F8B0-6FAC-4C71-881A-E5940BD28734}" type="parTrans" cxnId="{BF068732-DA53-414A-9A36-E152D6051E78}">
      <dgm:prSet/>
      <dgm:spPr/>
      <dgm:t>
        <a:bodyPr/>
        <a:lstStyle/>
        <a:p>
          <a:endParaRPr lang="en-US"/>
        </a:p>
      </dgm:t>
    </dgm:pt>
    <dgm:pt modelId="{2DDA001C-A8BD-4CB3-8224-A84B53E503CE}" type="sibTrans" cxnId="{BF068732-DA53-414A-9A36-E152D6051E78}">
      <dgm:prSet/>
      <dgm:spPr/>
      <dgm:t>
        <a:bodyPr/>
        <a:lstStyle/>
        <a:p>
          <a:endParaRPr lang="en-US"/>
        </a:p>
      </dgm:t>
    </dgm:pt>
    <dgm:pt modelId="{32C848AA-A874-4022-966B-CE99FBC84DF1}">
      <dgm:prSet/>
      <dgm:spPr/>
      <dgm:t>
        <a:bodyPr/>
        <a:lstStyle/>
        <a:p>
          <a:r>
            <a:rPr lang="en-US"/>
            <a:t>trip_type</a:t>
          </a:r>
        </a:p>
      </dgm:t>
    </dgm:pt>
    <dgm:pt modelId="{0ACAD749-F36A-4615-92CA-B5A6597B0A19}" type="parTrans" cxnId="{297FC4C5-5AA0-449A-A20A-4CEF9DE7FB53}">
      <dgm:prSet/>
      <dgm:spPr/>
      <dgm:t>
        <a:bodyPr/>
        <a:lstStyle/>
        <a:p>
          <a:endParaRPr lang="en-US"/>
        </a:p>
      </dgm:t>
    </dgm:pt>
    <dgm:pt modelId="{BBAFF87C-2776-4F83-83B2-CCAFABC001D2}" type="sibTrans" cxnId="{297FC4C5-5AA0-449A-A20A-4CEF9DE7FB53}">
      <dgm:prSet/>
      <dgm:spPr/>
      <dgm:t>
        <a:bodyPr/>
        <a:lstStyle/>
        <a:p>
          <a:endParaRPr lang="en-US"/>
        </a:p>
      </dgm:t>
    </dgm:pt>
    <dgm:pt modelId="{7798BC2E-6F37-4A55-BDF3-635AEBE746B1}">
      <dgm:prSet/>
      <dgm:spPr/>
      <dgm:t>
        <a:bodyPr/>
        <a:lstStyle/>
        <a:p>
          <a:r>
            <a:rPr lang="en-US"/>
            <a:t>flight_day</a:t>
          </a:r>
        </a:p>
      </dgm:t>
    </dgm:pt>
    <dgm:pt modelId="{7A9DCC2D-A2BF-4E28-B202-38CBC057CF4B}" type="parTrans" cxnId="{8775B64C-D1C4-4C7D-B222-B8D47FB06751}">
      <dgm:prSet/>
      <dgm:spPr/>
      <dgm:t>
        <a:bodyPr/>
        <a:lstStyle/>
        <a:p>
          <a:endParaRPr lang="en-US"/>
        </a:p>
      </dgm:t>
    </dgm:pt>
    <dgm:pt modelId="{48895174-18FE-4DBF-88A6-21CC5D8F1A2F}" type="sibTrans" cxnId="{8775B64C-D1C4-4C7D-B222-B8D47FB06751}">
      <dgm:prSet/>
      <dgm:spPr/>
      <dgm:t>
        <a:bodyPr/>
        <a:lstStyle/>
        <a:p>
          <a:endParaRPr lang="en-US"/>
        </a:p>
      </dgm:t>
    </dgm:pt>
    <dgm:pt modelId="{E8CE25BC-BF41-41E7-9B90-3B1C36B08FB5}">
      <dgm:prSet/>
      <dgm:spPr/>
      <dgm:t>
        <a:bodyPr/>
        <a:lstStyle/>
        <a:p>
          <a:r>
            <a:rPr lang="en-US"/>
            <a:t>route</a:t>
          </a:r>
        </a:p>
      </dgm:t>
    </dgm:pt>
    <dgm:pt modelId="{6E5ADA02-8516-455F-BDD8-50CEF9787F10}" type="parTrans" cxnId="{6DFF3A02-0242-422D-9645-469970BBAAF1}">
      <dgm:prSet/>
      <dgm:spPr/>
      <dgm:t>
        <a:bodyPr/>
        <a:lstStyle/>
        <a:p>
          <a:endParaRPr lang="en-US"/>
        </a:p>
      </dgm:t>
    </dgm:pt>
    <dgm:pt modelId="{F6E5CC13-46E7-4888-9C6F-5686CB7E5B80}" type="sibTrans" cxnId="{6DFF3A02-0242-422D-9645-469970BBAAF1}">
      <dgm:prSet/>
      <dgm:spPr/>
      <dgm:t>
        <a:bodyPr/>
        <a:lstStyle/>
        <a:p>
          <a:endParaRPr lang="en-US"/>
        </a:p>
      </dgm:t>
    </dgm:pt>
    <dgm:pt modelId="{4BB1E7E2-4D7B-49D8-99D9-F4701BB1F7BA}">
      <dgm:prSet/>
      <dgm:spPr/>
      <dgm:t>
        <a:bodyPr/>
        <a:lstStyle/>
        <a:p>
          <a:r>
            <a:rPr lang="en-US"/>
            <a:t>booking_origin</a:t>
          </a:r>
        </a:p>
      </dgm:t>
    </dgm:pt>
    <dgm:pt modelId="{55DD1ED0-6A51-4A0A-A036-3B86386BD264}" type="parTrans" cxnId="{D893D98A-43F1-4F94-8FE9-A9127C4FAAF4}">
      <dgm:prSet/>
      <dgm:spPr/>
      <dgm:t>
        <a:bodyPr/>
        <a:lstStyle/>
        <a:p>
          <a:endParaRPr lang="en-US"/>
        </a:p>
      </dgm:t>
    </dgm:pt>
    <dgm:pt modelId="{A0DC4CE7-5427-404A-9417-084D984E631C}" type="sibTrans" cxnId="{D893D98A-43F1-4F94-8FE9-A9127C4FAAF4}">
      <dgm:prSet/>
      <dgm:spPr/>
      <dgm:t>
        <a:bodyPr/>
        <a:lstStyle/>
        <a:p>
          <a:endParaRPr lang="en-US"/>
        </a:p>
      </dgm:t>
    </dgm:pt>
    <dgm:pt modelId="{2290CC37-5D6A-CD48-AEC2-B499FBD08568}" type="pres">
      <dgm:prSet presAssocID="{28791F32-AC8C-4455-838D-AC14353F2D73}" presName="linear" presStyleCnt="0">
        <dgm:presLayoutVars>
          <dgm:dir/>
          <dgm:animLvl val="lvl"/>
          <dgm:resizeHandles val="exact"/>
        </dgm:presLayoutVars>
      </dgm:prSet>
      <dgm:spPr/>
    </dgm:pt>
    <dgm:pt modelId="{F7DEA0D2-228B-634C-8187-AA6E7E5807BC}" type="pres">
      <dgm:prSet presAssocID="{3E459386-61B3-4665-A541-B8B02478C781}" presName="parentLin" presStyleCnt="0"/>
      <dgm:spPr/>
    </dgm:pt>
    <dgm:pt modelId="{A251A488-9F9C-8F48-84FE-DC1A346F9FD7}" type="pres">
      <dgm:prSet presAssocID="{3E459386-61B3-4665-A541-B8B02478C781}" presName="parentLeftMargin" presStyleLbl="node1" presStyleIdx="0" presStyleCnt="5"/>
      <dgm:spPr/>
    </dgm:pt>
    <dgm:pt modelId="{2EB55D3C-B8B5-5A4A-A63A-C5F70F6F86A8}" type="pres">
      <dgm:prSet presAssocID="{3E459386-61B3-4665-A541-B8B02478C78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37942FD-047F-9745-A8E1-8BE87581A9E7}" type="pres">
      <dgm:prSet presAssocID="{3E459386-61B3-4665-A541-B8B02478C781}" presName="negativeSpace" presStyleCnt="0"/>
      <dgm:spPr/>
    </dgm:pt>
    <dgm:pt modelId="{A62D9A4C-4A6D-AE4D-B68A-4D7B9ED96228}" type="pres">
      <dgm:prSet presAssocID="{3E459386-61B3-4665-A541-B8B02478C781}" presName="childText" presStyleLbl="conFgAcc1" presStyleIdx="0" presStyleCnt="5">
        <dgm:presLayoutVars>
          <dgm:bulletEnabled val="1"/>
        </dgm:presLayoutVars>
      </dgm:prSet>
      <dgm:spPr/>
    </dgm:pt>
    <dgm:pt modelId="{63C8D5E6-FB2E-4042-BEBE-EC79C9A9A58E}" type="pres">
      <dgm:prSet presAssocID="{2DDA001C-A8BD-4CB3-8224-A84B53E503CE}" presName="spaceBetweenRectangles" presStyleCnt="0"/>
      <dgm:spPr/>
    </dgm:pt>
    <dgm:pt modelId="{C04C8A98-F240-ED43-8B35-C29BE21D01D6}" type="pres">
      <dgm:prSet presAssocID="{32C848AA-A874-4022-966B-CE99FBC84DF1}" presName="parentLin" presStyleCnt="0"/>
      <dgm:spPr/>
    </dgm:pt>
    <dgm:pt modelId="{F3E79C25-A7F0-3446-B9F6-F4696421A120}" type="pres">
      <dgm:prSet presAssocID="{32C848AA-A874-4022-966B-CE99FBC84DF1}" presName="parentLeftMargin" presStyleLbl="node1" presStyleIdx="0" presStyleCnt="5"/>
      <dgm:spPr/>
    </dgm:pt>
    <dgm:pt modelId="{601B1F4E-F7CC-334B-8BCA-E3A6D6EADBB9}" type="pres">
      <dgm:prSet presAssocID="{32C848AA-A874-4022-966B-CE99FBC84DF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AF0C2B0-0DAF-D345-B273-1AF3C6F2673A}" type="pres">
      <dgm:prSet presAssocID="{32C848AA-A874-4022-966B-CE99FBC84DF1}" presName="negativeSpace" presStyleCnt="0"/>
      <dgm:spPr/>
    </dgm:pt>
    <dgm:pt modelId="{33B29834-5069-BD4E-81B3-7CC8FD0C6146}" type="pres">
      <dgm:prSet presAssocID="{32C848AA-A874-4022-966B-CE99FBC84DF1}" presName="childText" presStyleLbl="conFgAcc1" presStyleIdx="1" presStyleCnt="5">
        <dgm:presLayoutVars>
          <dgm:bulletEnabled val="1"/>
        </dgm:presLayoutVars>
      </dgm:prSet>
      <dgm:spPr/>
    </dgm:pt>
    <dgm:pt modelId="{D7691BCA-8364-5942-9BE7-D1345C17C6A3}" type="pres">
      <dgm:prSet presAssocID="{BBAFF87C-2776-4F83-83B2-CCAFABC001D2}" presName="spaceBetweenRectangles" presStyleCnt="0"/>
      <dgm:spPr/>
    </dgm:pt>
    <dgm:pt modelId="{4554270D-2D47-D04D-B147-02B4090647D7}" type="pres">
      <dgm:prSet presAssocID="{7798BC2E-6F37-4A55-BDF3-635AEBE746B1}" presName="parentLin" presStyleCnt="0"/>
      <dgm:spPr/>
    </dgm:pt>
    <dgm:pt modelId="{0DBABF52-C17B-7F42-87C1-DBB75181A7FC}" type="pres">
      <dgm:prSet presAssocID="{7798BC2E-6F37-4A55-BDF3-635AEBE746B1}" presName="parentLeftMargin" presStyleLbl="node1" presStyleIdx="1" presStyleCnt="5"/>
      <dgm:spPr/>
    </dgm:pt>
    <dgm:pt modelId="{D3B3B7B5-691C-4B4B-8E13-119FECB89B4F}" type="pres">
      <dgm:prSet presAssocID="{7798BC2E-6F37-4A55-BDF3-635AEBE746B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E0E1B59-0D55-5F40-9007-13810282AB44}" type="pres">
      <dgm:prSet presAssocID="{7798BC2E-6F37-4A55-BDF3-635AEBE746B1}" presName="negativeSpace" presStyleCnt="0"/>
      <dgm:spPr/>
    </dgm:pt>
    <dgm:pt modelId="{D4ECC79F-003E-3840-B1EC-B6AF31C0A367}" type="pres">
      <dgm:prSet presAssocID="{7798BC2E-6F37-4A55-BDF3-635AEBE746B1}" presName="childText" presStyleLbl="conFgAcc1" presStyleIdx="2" presStyleCnt="5">
        <dgm:presLayoutVars>
          <dgm:bulletEnabled val="1"/>
        </dgm:presLayoutVars>
      </dgm:prSet>
      <dgm:spPr/>
    </dgm:pt>
    <dgm:pt modelId="{A0B85CDA-48F0-8A42-A721-840DA94C8D2B}" type="pres">
      <dgm:prSet presAssocID="{48895174-18FE-4DBF-88A6-21CC5D8F1A2F}" presName="spaceBetweenRectangles" presStyleCnt="0"/>
      <dgm:spPr/>
    </dgm:pt>
    <dgm:pt modelId="{5E4648CF-2DB3-C341-858F-50CCB0C63063}" type="pres">
      <dgm:prSet presAssocID="{E8CE25BC-BF41-41E7-9B90-3B1C36B08FB5}" presName="parentLin" presStyleCnt="0"/>
      <dgm:spPr/>
    </dgm:pt>
    <dgm:pt modelId="{79ACE6D4-51A0-C04F-930D-8AFF732950F8}" type="pres">
      <dgm:prSet presAssocID="{E8CE25BC-BF41-41E7-9B90-3B1C36B08FB5}" presName="parentLeftMargin" presStyleLbl="node1" presStyleIdx="2" presStyleCnt="5"/>
      <dgm:spPr/>
    </dgm:pt>
    <dgm:pt modelId="{109B79A8-FDAA-C344-93EB-312D06EC7991}" type="pres">
      <dgm:prSet presAssocID="{E8CE25BC-BF41-41E7-9B90-3B1C36B08FB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B43F5F1-E66F-BC45-B6B6-96A16FCF9253}" type="pres">
      <dgm:prSet presAssocID="{E8CE25BC-BF41-41E7-9B90-3B1C36B08FB5}" presName="negativeSpace" presStyleCnt="0"/>
      <dgm:spPr/>
    </dgm:pt>
    <dgm:pt modelId="{BD7622B2-2BBB-7542-A3A4-3D2070B022B1}" type="pres">
      <dgm:prSet presAssocID="{E8CE25BC-BF41-41E7-9B90-3B1C36B08FB5}" presName="childText" presStyleLbl="conFgAcc1" presStyleIdx="3" presStyleCnt="5">
        <dgm:presLayoutVars>
          <dgm:bulletEnabled val="1"/>
        </dgm:presLayoutVars>
      </dgm:prSet>
      <dgm:spPr/>
    </dgm:pt>
    <dgm:pt modelId="{048053DE-07F1-794A-A6A0-F2B860887FFD}" type="pres">
      <dgm:prSet presAssocID="{F6E5CC13-46E7-4888-9C6F-5686CB7E5B80}" presName="spaceBetweenRectangles" presStyleCnt="0"/>
      <dgm:spPr/>
    </dgm:pt>
    <dgm:pt modelId="{6849329E-D70A-BF4D-9D17-B5CCE1CD9B6A}" type="pres">
      <dgm:prSet presAssocID="{4BB1E7E2-4D7B-49D8-99D9-F4701BB1F7BA}" presName="parentLin" presStyleCnt="0"/>
      <dgm:spPr/>
    </dgm:pt>
    <dgm:pt modelId="{ED56A79A-4504-F944-9528-657FBD1F9B3D}" type="pres">
      <dgm:prSet presAssocID="{4BB1E7E2-4D7B-49D8-99D9-F4701BB1F7BA}" presName="parentLeftMargin" presStyleLbl="node1" presStyleIdx="3" presStyleCnt="5"/>
      <dgm:spPr/>
    </dgm:pt>
    <dgm:pt modelId="{45BE71DD-9560-4744-A4FF-49B70E280BBE}" type="pres">
      <dgm:prSet presAssocID="{4BB1E7E2-4D7B-49D8-99D9-F4701BB1F7B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A187687-5C78-A74D-AE81-03D8C3286496}" type="pres">
      <dgm:prSet presAssocID="{4BB1E7E2-4D7B-49D8-99D9-F4701BB1F7BA}" presName="negativeSpace" presStyleCnt="0"/>
      <dgm:spPr/>
    </dgm:pt>
    <dgm:pt modelId="{6E0D6FBA-3AF3-1844-A355-5C6A57139049}" type="pres">
      <dgm:prSet presAssocID="{4BB1E7E2-4D7B-49D8-99D9-F4701BB1F7B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DFF3A02-0242-422D-9645-469970BBAAF1}" srcId="{28791F32-AC8C-4455-838D-AC14353F2D73}" destId="{E8CE25BC-BF41-41E7-9B90-3B1C36B08FB5}" srcOrd="3" destOrd="0" parTransId="{6E5ADA02-8516-455F-BDD8-50CEF9787F10}" sibTransId="{F6E5CC13-46E7-4888-9C6F-5686CB7E5B80}"/>
    <dgm:cxn modelId="{0BD52210-D213-C948-B7F5-F16751A68770}" type="presOf" srcId="{32C848AA-A874-4022-966B-CE99FBC84DF1}" destId="{F3E79C25-A7F0-3446-B9F6-F4696421A120}" srcOrd="0" destOrd="0" presId="urn:microsoft.com/office/officeart/2005/8/layout/list1"/>
    <dgm:cxn modelId="{4CEFB527-8BE6-9E44-A95B-547E11501BDE}" type="presOf" srcId="{3E459386-61B3-4665-A541-B8B02478C781}" destId="{A251A488-9F9C-8F48-84FE-DC1A346F9FD7}" srcOrd="0" destOrd="0" presId="urn:microsoft.com/office/officeart/2005/8/layout/list1"/>
    <dgm:cxn modelId="{2B2A1128-3583-4B44-9C0D-9384C17DFEC9}" type="presOf" srcId="{4BB1E7E2-4D7B-49D8-99D9-F4701BB1F7BA}" destId="{45BE71DD-9560-4744-A4FF-49B70E280BBE}" srcOrd="1" destOrd="0" presId="urn:microsoft.com/office/officeart/2005/8/layout/list1"/>
    <dgm:cxn modelId="{BF068732-DA53-414A-9A36-E152D6051E78}" srcId="{28791F32-AC8C-4455-838D-AC14353F2D73}" destId="{3E459386-61B3-4665-A541-B8B02478C781}" srcOrd="0" destOrd="0" parTransId="{E207F8B0-6FAC-4C71-881A-E5940BD28734}" sibTransId="{2DDA001C-A8BD-4CB3-8224-A84B53E503CE}"/>
    <dgm:cxn modelId="{09F3673F-19D4-1940-94B6-A1E7FFF59CE7}" type="presOf" srcId="{3E459386-61B3-4665-A541-B8B02478C781}" destId="{2EB55D3C-B8B5-5A4A-A63A-C5F70F6F86A8}" srcOrd="1" destOrd="0" presId="urn:microsoft.com/office/officeart/2005/8/layout/list1"/>
    <dgm:cxn modelId="{8775B64C-D1C4-4C7D-B222-B8D47FB06751}" srcId="{28791F32-AC8C-4455-838D-AC14353F2D73}" destId="{7798BC2E-6F37-4A55-BDF3-635AEBE746B1}" srcOrd="2" destOrd="0" parTransId="{7A9DCC2D-A2BF-4E28-B202-38CBC057CF4B}" sibTransId="{48895174-18FE-4DBF-88A6-21CC5D8F1A2F}"/>
    <dgm:cxn modelId="{D893D98A-43F1-4F94-8FE9-A9127C4FAAF4}" srcId="{28791F32-AC8C-4455-838D-AC14353F2D73}" destId="{4BB1E7E2-4D7B-49D8-99D9-F4701BB1F7BA}" srcOrd="4" destOrd="0" parTransId="{55DD1ED0-6A51-4A0A-A036-3B86386BD264}" sibTransId="{A0DC4CE7-5427-404A-9417-084D984E631C}"/>
    <dgm:cxn modelId="{B552C18C-57A0-3A47-BAA9-8335C4474CFD}" type="presOf" srcId="{7798BC2E-6F37-4A55-BDF3-635AEBE746B1}" destId="{D3B3B7B5-691C-4B4B-8E13-119FECB89B4F}" srcOrd="1" destOrd="0" presId="urn:microsoft.com/office/officeart/2005/8/layout/list1"/>
    <dgm:cxn modelId="{DA8DCC8E-2477-4D4A-AB34-CA0ECA8B48C1}" type="presOf" srcId="{4BB1E7E2-4D7B-49D8-99D9-F4701BB1F7BA}" destId="{ED56A79A-4504-F944-9528-657FBD1F9B3D}" srcOrd="0" destOrd="0" presId="urn:microsoft.com/office/officeart/2005/8/layout/list1"/>
    <dgm:cxn modelId="{297FC4C5-5AA0-449A-A20A-4CEF9DE7FB53}" srcId="{28791F32-AC8C-4455-838D-AC14353F2D73}" destId="{32C848AA-A874-4022-966B-CE99FBC84DF1}" srcOrd="1" destOrd="0" parTransId="{0ACAD749-F36A-4615-92CA-B5A6597B0A19}" sibTransId="{BBAFF87C-2776-4F83-83B2-CCAFABC001D2}"/>
    <dgm:cxn modelId="{4176A9D7-8091-DE4B-BB7F-94C932C65236}" type="presOf" srcId="{32C848AA-A874-4022-966B-CE99FBC84DF1}" destId="{601B1F4E-F7CC-334B-8BCA-E3A6D6EADBB9}" srcOrd="1" destOrd="0" presId="urn:microsoft.com/office/officeart/2005/8/layout/list1"/>
    <dgm:cxn modelId="{C57116D8-4D5E-6A41-B6BA-39F0250BD249}" type="presOf" srcId="{28791F32-AC8C-4455-838D-AC14353F2D73}" destId="{2290CC37-5D6A-CD48-AEC2-B499FBD08568}" srcOrd="0" destOrd="0" presId="urn:microsoft.com/office/officeart/2005/8/layout/list1"/>
    <dgm:cxn modelId="{14888ADE-9D18-8A4D-93B7-6D68762A80D7}" type="presOf" srcId="{7798BC2E-6F37-4A55-BDF3-635AEBE746B1}" destId="{0DBABF52-C17B-7F42-87C1-DBB75181A7FC}" srcOrd="0" destOrd="0" presId="urn:microsoft.com/office/officeart/2005/8/layout/list1"/>
    <dgm:cxn modelId="{9D696AE6-CC61-7146-B5AB-70CA3CFF5E45}" type="presOf" srcId="{E8CE25BC-BF41-41E7-9B90-3B1C36B08FB5}" destId="{109B79A8-FDAA-C344-93EB-312D06EC7991}" srcOrd="1" destOrd="0" presId="urn:microsoft.com/office/officeart/2005/8/layout/list1"/>
    <dgm:cxn modelId="{4A9D41FE-89A2-9043-A15B-BDF2C2135C2E}" type="presOf" srcId="{E8CE25BC-BF41-41E7-9B90-3B1C36B08FB5}" destId="{79ACE6D4-51A0-C04F-930D-8AFF732950F8}" srcOrd="0" destOrd="0" presId="urn:microsoft.com/office/officeart/2005/8/layout/list1"/>
    <dgm:cxn modelId="{F15817DB-CD7E-974C-BE52-CDB47F70D11E}" type="presParOf" srcId="{2290CC37-5D6A-CD48-AEC2-B499FBD08568}" destId="{F7DEA0D2-228B-634C-8187-AA6E7E5807BC}" srcOrd="0" destOrd="0" presId="urn:microsoft.com/office/officeart/2005/8/layout/list1"/>
    <dgm:cxn modelId="{6EF15FD4-5D3F-D64F-BC7E-29310CA7561E}" type="presParOf" srcId="{F7DEA0D2-228B-634C-8187-AA6E7E5807BC}" destId="{A251A488-9F9C-8F48-84FE-DC1A346F9FD7}" srcOrd="0" destOrd="0" presId="urn:microsoft.com/office/officeart/2005/8/layout/list1"/>
    <dgm:cxn modelId="{175509F5-AFE8-3743-A65F-5C64D317C596}" type="presParOf" srcId="{F7DEA0D2-228B-634C-8187-AA6E7E5807BC}" destId="{2EB55D3C-B8B5-5A4A-A63A-C5F70F6F86A8}" srcOrd="1" destOrd="0" presId="urn:microsoft.com/office/officeart/2005/8/layout/list1"/>
    <dgm:cxn modelId="{9BDABF4B-D7DD-8A44-99BE-DF44070A9A0E}" type="presParOf" srcId="{2290CC37-5D6A-CD48-AEC2-B499FBD08568}" destId="{C37942FD-047F-9745-A8E1-8BE87581A9E7}" srcOrd="1" destOrd="0" presId="urn:microsoft.com/office/officeart/2005/8/layout/list1"/>
    <dgm:cxn modelId="{9D4419DD-407C-664F-93C3-080990D56520}" type="presParOf" srcId="{2290CC37-5D6A-CD48-AEC2-B499FBD08568}" destId="{A62D9A4C-4A6D-AE4D-B68A-4D7B9ED96228}" srcOrd="2" destOrd="0" presId="urn:microsoft.com/office/officeart/2005/8/layout/list1"/>
    <dgm:cxn modelId="{52B7EAC5-3272-C945-8AE3-59A6256EEDBB}" type="presParOf" srcId="{2290CC37-5D6A-CD48-AEC2-B499FBD08568}" destId="{63C8D5E6-FB2E-4042-BEBE-EC79C9A9A58E}" srcOrd="3" destOrd="0" presId="urn:microsoft.com/office/officeart/2005/8/layout/list1"/>
    <dgm:cxn modelId="{11D982DF-6CBE-2044-AF60-1C4BB1B9FE12}" type="presParOf" srcId="{2290CC37-5D6A-CD48-AEC2-B499FBD08568}" destId="{C04C8A98-F240-ED43-8B35-C29BE21D01D6}" srcOrd="4" destOrd="0" presId="urn:microsoft.com/office/officeart/2005/8/layout/list1"/>
    <dgm:cxn modelId="{BB58CE59-51E2-994A-890F-466E48354603}" type="presParOf" srcId="{C04C8A98-F240-ED43-8B35-C29BE21D01D6}" destId="{F3E79C25-A7F0-3446-B9F6-F4696421A120}" srcOrd="0" destOrd="0" presId="urn:microsoft.com/office/officeart/2005/8/layout/list1"/>
    <dgm:cxn modelId="{88FBAE7C-1235-B445-BC35-8C46D83E4F8D}" type="presParOf" srcId="{C04C8A98-F240-ED43-8B35-C29BE21D01D6}" destId="{601B1F4E-F7CC-334B-8BCA-E3A6D6EADBB9}" srcOrd="1" destOrd="0" presId="urn:microsoft.com/office/officeart/2005/8/layout/list1"/>
    <dgm:cxn modelId="{51B27114-17B8-8546-9EA7-5A176EE30792}" type="presParOf" srcId="{2290CC37-5D6A-CD48-AEC2-B499FBD08568}" destId="{6AF0C2B0-0DAF-D345-B273-1AF3C6F2673A}" srcOrd="5" destOrd="0" presId="urn:microsoft.com/office/officeart/2005/8/layout/list1"/>
    <dgm:cxn modelId="{861F64A7-3A13-324E-AFD8-55D53ECF0B63}" type="presParOf" srcId="{2290CC37-5D6A-CD48-AEC2-B499FBD08568}" destId="{33B29834-5069-BD4E-81B3-7CC8FD0C6146}" srcOrd="6" destOrd="0" presId="urn:microsoft.com/office/officeart/2005/8/layout/list1"/>
    <dgm:cxn modelId="{DDD1BD6A-9BEE-3946-87D1-AC33C58C4A32}" type="presParOf" srcId="{2290CC37-5D6A-CD48-AEC2-B499FBD08568}" destId="{D7691BCA-8364-5942-9BE7-D1345C17C6A3}" srcOrd="7" destOrd="0" presId="urn:microsoft.com/office/officeart/2005/8/layout/list1"/>
    <dgm:cxn modelId="{7BC482CA-EFD5-BF48-AA24-9525FD9F544B}" type="presParOf" srcId="{2290CC37-5D6A-CD48-AEC2-B499FBD08568}" destId="{4554270D-2D47-D04D-B147-02B4090647D7}" srcOrd="8" destOrd="0" presId="urn:microsoft.com/office/officeart/2005/8/layout/list1"/>
    <dgm:cxn modelId="{F8681AA1-3F4D-D746-80CB-019B032743FD}" type="presParOf" srcId="{4554270D-2D47-D04D-B147-02B4090647D7}" destId="{0DBABF52-C17B-7F42-87C1-DBB75181A7FC}" srcOrd="0" destOrd="0" presId="urn:microsoft.com/office/officeart/2005/8/layout/list1"/>
    <dgm:cxn modelId="{C7A745C2-7711-7E4E-A9D3-E722CD5014AC}" type="presParOf" srcId="{4554270D-2D47-D04D-B147-02B4090647D7}" destId="{D3B3B7B5-691C-4B4B-8E13-119FECB89B4F}" srcOrd="1" destOrd="0" presId="urn:microsoft.com/office/officeart/2005/8/layout/list1"/>
    <dgm:cxn modelId="{40F29880-B177-664F-B04F-5424B9D62D04}" type="presParOf" srcId="{2290CC37-5D6A-CD48-AEC2-B499FBD08568}" destId="{EE0E1B59-0D55-5F40-9007-13810282AB44}" srcOrd="9" destOrd="0" presId="urn:microsoft.com/office/officeart/2005/8/layout/list1"/>
    <dgm:cxn modelId="{1F920BF7-CB7C-0447-8248-7BA2A1EF54FF}" type="presParOf" srcId="{2290CC37-5D6A-CD48-AEC2-B499FBD08568}" destId="{D4ECC79F-003E-3840-B1EC-B6AF31C0A367}" srcOrd="10" destOrd="0" presId="urn:microsoft.com/office/officeart/2005/8/layout/list1"/>
    <dgm:cxn modelId="{9F363878-537B-C941-9A46-53BFBD1B246A}" type="presParOf" srcId="{2290CC37-5D6A-CD48-AEC2-B499FBD08568}" destId="{A0B85CDA-48F0-8A42-A721-840DA94C8D2B}" srcOrd="11" destOrd="0" presId="urn:microsoft.com/office/officeart/2005/8/layout/list1"/>
    <dgm:cxn modelId="{A5E71C60-93E4-AF44-A8A8-7DE65030E26A}" type="presParOf" srcId="{2290CC37-5D6A-CD48-AEC2-B499FBD08568}" destId="{5E4648CF-2DB3-C341-858F-50CCB0C63063}" srcOrd="12" destOrd="0" presId="urn:microsoft.com/office/officeart/2005/8/layout/list1"/>
    <dgm:cxn modelId="{85E5AB4F-84B3-E448-A183-8A9BEF6A17D8}" type="presParOf" srcId="{5E4648CF-2DB3-C341-858F-50CCB0C63063}" destId="{79ACE6D4-51A0-C04F-930D-8AFF732950F8}" srcOrd="0" destOrd="0" presId="urn:microsoft.com/office/officeart/2005/8/layout/list1"/>
    <dgm:cxn modelId="{DCC95761-38B6-7146-8FCE-D878F6F6BFE4}" type="presParOf" srcId="{5E4648CF-2DB3-C341-858F-50CCB0C63063}" destId="{109B79A8-FDAA-C344-93EB-312D06EC7991}" srcOrd="1" destOrd="0" presId="urn:microsoft.com/office/officeart/2005/8/layout/list1"/>
    <dgm:cxn modelId="{526B7094-BB6D-1C41-A65D-C0207EB04048}" type="presParOf" srcId="{2290CC37-5D6A-CD48-AEC2-B499FBD08568}" destId="{CB43F5F1-E66F-BC45-B6B6-96A16FCF9253}" srcOrd="13" destOrd="0" presId="urn:microsoft.com/office/officeart/2005/8/layout/list1"/>
    <dgm:cxn modelId="{301BFEF3-99EA-6148-B5C6-0B9F6F0E19B2}" type="presParOf" srcId="{2290CC37-5D6A-CD48-AEC2-B499FBD08568}" destId="{BD7622B2-2BBB-7542-A3A4-3D2070B022B1}" srcOrd="14" destOrd="0" presId="urn:microsoft.com/office/officeart/2005/8/layout/list1"/>
    <dgm:cxn modelId="{A4166FFC-4B44-B247-B82F-C2D51E495359}" type="presParOf" srcId="{2290CC37-5D6A-CD48-AEC2-B499FBD08568}" destId="{048053DE-07F1-794A-A6A0-F2B860887FFD}" srcOrd="15" destOrd="0" presId="urn:microsoft.com/office/officeart/2005/8/layout/list1"/>
    <dgm:cxn modelId="{F029A338-8B13-D54A-9CFC-7A25559FF2EE}" type="presParOf" srcId="{2290CC37-5D6A-CD48-AEC2-B499FBD08568}" destId="{6849329E-D70A-BF4D-9D17-B5CCE1CD9B6A}" srcOrd="16" destOrd="0" presId="urn:microsoft.com/office/officeart/2005/8/layout/list1"/>
    <dgm:cxn modelId="{EF085831-701C-BF44-807A-CBF4FDD15B15}" type="presParOf" srcId="{6849329E-D70A-BF4D-9D17-B5CCE1CD9B6A}" destId="{ED56A79A-4504-F944-9528-657FBD1F9B3D}" srcOrd="0" destOrd="0" presId="urn:microsoft.com/office/officeart/2005/8/layout/list1"/>
    <dgm:cxn modelId="{8A74A1D1-2FA5-354F-A41A-5352C4336BD2}" type="presParOf" srcId="{6849329E-D70A-BF4D-9D17-B5CCE1CD9B6A}" destId="{45BE71DD-9560-4744-A4FF-49B70E280BBE}" srcOrd="1" destOrd="0" presId="urn:microsoft.com/office/officeart/2005/8/layout/list1"/>
    <dgm:cxn modelId="{DA8A29C3-8B0C-3946-A45F-A2F2D3C36031}" type="presParOf" srcId="{2290CC37-5D6A-CD48-AEC2-B499FBD08568}" destId="{2A187687-5C78-A74D-AE81-03D8C3286496}" srcOrd="17" destOrd="0" presId="urn:microsoft.com/office/officeart/2005/8/layout/list1"/>
    <dgm:cxn modelId="{8C742A57-D0AA-C047-8835-3333EFE694EA}" type="presParOf" srcId="{2290CC37-5D6A-CD48-AEC2-B499FBD08568}" destId="{6E0D6FBA-3AF3-1844-A355-5C6A5713904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3856C1-3CF9-4A63-9551-8D1F4F03364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E46FA8F-459C-4A8B-A5CD-785190C2593C}">
      <dgm:prSet/>
      <dgm:spPr/>
      <dgm:t>
        <a:bodyPr/>
        <a:lstStyle/>
        <a:p>
          <a:r>
            <a:rPr lang="en-US"/>
            <a:t>Categorical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Numeric</a:t>
          </a:r>
        </a:p>
      </dgm:t>
    </dgm:pt>
    <dgm:pt modelId="{07112844-64B7-418F-8072-FA9FBE3FEB1C}" type="parTrans" cxnId="{135946D0-F54D-4831-A630-25263F2A763B}">
      <dgm:prSet/>
      <dgm:spPr/>
      <dgm:t>
        <a:bodyPr/>
        <a:lstStyle/>
        <a:p>
          <a:endParaRPr lang="en-US"/>
        </a:p>
      </dgm:t>
    </dgm:pt>
    <dgm:pt modelId="{B6F04036-13DC-4C87-BA13-5A636073AF18}" type="sibTrans" cxnId="{135946D0-F54D-4831-A630-25263F2A763B}">
      <dgm:prSet/>
      <dgm:spPr/>
      <dgm:t>
        <a:bodyPr/>
        <a:lstStyle/>
        <a:p>
          <a:endParaRPr lang="en-US"/>
        </a:p>
      </dgm:t>
    </dgm:pt>
    <dgm:pt modelId="{BB8F08AB-046E-4D09-B8C2-3E7ED8711832}">
      <dgm:prSet/>
      <dgm:spPr/>
      <dgm:t>
        <a:bodyPr/>
        <a:lstStyle/>
        <a:p>
          <a:r>
            <a:rPr lang="en-US"/>
            <a:t>Flight Day : {1 to 7}</a:t>
          </a:r>
        </a:p>
      </dgm:t>
    </dgm:pt>
    <dgm:pt modelId="{9CD8DFFE-DD42-40F3-A3AC-96C3BADEF8D8}" type="parTrans" cxnId="{B82119AD-ACF7-4C20-8D6A-3D0B0386C5EA}">
      <dgm:prSet/>
      <dgm:spPr/>
      <dgm:t>
        <a:bodyPr/>
        <a:lstStyle/>
        <a:p>
          <a:endParaRPr lang="en-US"/>
        </a:p>
      </dgm:t>
    </dgm:pt>
    <dgm:pt modelId="{DB92E5E1-C97D-4821-8FCC-590879C9BEF8}" type="sibTrans" cxnId="{B82119AD-ACF7-4C20-8D6A-3D0B0386C5EA}">
      <dgm:prSet/>
      <dgm:spPr/>
      <dgm:t>
        <a:bodyPr/>
        <a:lstStyle/>
        <a:p>
          <a:endParaRPr lang="en-US"/>
        </a:p>
      </dgm:t>
    </dgm:pt>
    <dgm:pt modelId="{541783D0-13BB-4F77-990B-D38F495148C8}">
      <dgm:prSet/>
      <dgm:spPr/>
      <dgm:t>
        <a:bodyPr/>
        <a:lstStyle/>
        <a:p>
          <a:r>
            <a:rPr lang="en-US" dirty="0"/>
            <a:t>Label Encoding – (route, </a:t>
          </a:r>
          <a:r>
            <a:rPr lang="en-US" dirty="0" err="1"/>
            <a:t>booking_origin</a:t>
          </a:r>
          <a:r>
            <a:rPr lang="en-US" dirty="0"/>
            <a:t>)</a:t>
          </a:r>
        </a:p>
      </dgm:t>
    </dgm:pt>
    <dgm:pt modelId="{41AB06DB-CDF9-4D8D-970F-230CFA69F4C9}" type="parTrans" cxnId="{165FDD0A-2DEF-4676-82D6-7611171DF3B1}">
      <dgm:prSet/>
      <dgm:spPr/>
      <dgm:t>
        <a:bodyPr/>
        <a:lstStyle/>
        <a:p>
          <a:endParaRPr lang="en-US"/>
        </a:p>
      </dgm:t>
    </dgm:pt>
    <dgm:pt modelId="{573708BE-AF68-4BB7-9147-949F85429B5F}" type="sibTrans" cxnId="{165FDD0A-2DEF-4676-82D6-7611171DF3B1}">
      <dgm:prSet/>
      <dgm:spPr/>
      <dgm:t>
        <a:bodyPr/>
        <a:lstStyle/>
        <a:p>
          <a:endParaRPr lang="en-US"/>
        </a:p>
      </dgm:t>
    </dgm:pt>
    <dgm:pt modelId="{8139315F-9F44-41F4-BF61-4D1381EA8BDD}">
      <dgm:prSet/>
      <dgm:spPr/>
      <dgm:t>
        <a:bodyPr/>
        <a:lstStyle/>
        <a:p>
          <a:r>
            <a:rPr lang="en-US" dirty="0"/>
            <a:t>One-Hot Encoding - (</a:t>
          </a:r>
          <a:r>
            <a:rPr lang="en-US" dirty="0" err="1"/>
            <a:t>sales_channel</a:t>
          </a:r>
          <a:r>
            <a:rPr lang="en-US" dirty="0"/>
            <a:t>, </a:t>
          </a:r>
          <a:r>
            <a:rPr lang="en-US" dirty="0" err="1"/>
            <a:t>trip_type</a:t>
          </a:r>
          <a:r>
            <a:rPr lang="en-US" dirty="0"/>
            <a:t>)</a:t>
          </a:r>
        </a:p>
      </dgm:t>
    </dgm:pt>
    <dgm:pt modelId="{CA336E60-DD62-4906-9D59-BBF645538859}" type="parTrans" cxnId="{5091B565-2F4A-4C52-AFFD-DDBA8EEFD066}">
      <dgm:prSet/>
      <dgm:spPr/>
      <dgm:t>
        <a:bodyPr/>
        <a:lstStyle/>
        <a:p>
          <a:endParaRPr lang="en-US"/>
        </a:p>
      </dgm:t>
    </dgm:pt>
    <dgm:pt modelId="{81AD490B-2AD8-4A46-9BA9-6F6072442A0A}" type="sibTrans" cxnId="{5091B565-2F4A-4C52-AFFD-DDBA8EEFD066}">
      <dgm:prSet/>
      <dgm:spPr/>
      <dgm:t>
        <a:bodyPr/>
        <a:lstStyle/>
        <a:p>
          <a:endParaRPr lang="en-US"/>
        </a:p>
      </dgm:t>
    </dgm:pt>
    <dgm:pt modelId="{F61C48BC-30AA-4F9D-B1AA-DD97F5B7265E}">
      <dgm:prSet/>
      <dgm:spPr/>
      <dgm:t>
        <a:bodyPr/>
        <a:lstStyle/>
        <a:p>
          <a:r>
            <a:rPr lang="en-US" dirty="0"/>
            <a:t>Mean and Mode Imputation</a:t>
          </a:r>
        </a:p>
      </dgm:t>
    </dgm:pt>
    <dgm:pt modelId="{DE3B7B02-5684-4591-9C91-44E709CFBC09}" type="parTrans" cxnId="{CF8055A7-596A-4172-B8A3-E2C952741E8A}">
      <dgm:prSet/>
      <dgm:spPr/>
      <dgm:t>
        <a:bodyPr/>
        <a:lstStyle/>
        <a:p>
          <a:endParaRPr lang="en-US"/>
        </a:p>
      </dgm:t>
    </dgm:pt>
    <dgm:pt modelId="{0E8FB374-D003-454D-85C6-1658629AA1C1}" type="sibTrans" cxnId="{CF8055A7-596A-4172-B8A3-E2C952741E8A}">
      <dgm:prSet/>
      <dgm:spPr/>
      <dgm:t>
        <a:bodyPr/>
        <a:lstStyle/>
        <a:p>
          <a:endParaRPr lang="en-US"/>
        </a:p>
      </dgm:t>
    </dgm:pt>
    <dgm:pt modelId="{3416E41F-CDC9-4138-8617-7BF0F4C512C6}">
      <dgm:prSet/>
      <dgm:spPr/>
      <dgm:t>
        <a:bodyPr/>
        <a:lstStyle/>
        <a:p>
          <a:r>
            <a:rPr lang="en-US"/>
            <a:t>Apply SMOTE</a:t>
          </a:r>
        </a:p>
      </dgm:t>
    </dgm:pt>
    <dgm:pt modelId="{5738F1F9-D8F9-40C2-B490-51C4B0D9E4AD}" type="parTrans" cxnId="{04120CAE-EE7A-4C54-8EB3-E5C7356B6096}">
      <dgm:prSet/>
      <dgm:spPr/>
      <dgm:t>
        <a:bodyPr/>
        <a:lstStyle/>
        <a:p>
          <a:endParaRPr lang="en-US"/>
        </a:p>
      </dgm:t>
    </dgm:pt>
    <dgm:pt modelId="{21C66663-4EF4-408B-B67F-1942CBD5B87A}" type="sibTrans" cxnId="{04120CAE-EE7A-4C54-8EB3-E5C7356B6096}">
      <dgm:prSet/>
      <dgm:spPr/>
      <dgm:t>
        <a:bodyPr/>
        <a:lstStyle/>
        <a:p>
          <a:endParaRPr lang="en-US"/>
        </a:p>
      </dgm:t>
    </dgm:pt>
    <dgm:pt modelId="{4B2BE64C-4D76-FD42-B59C-2C5749C1288D}" type="pres">
      <dgm:prSet presAssocID="{FB3856C1-3CF9-4A63-9551-8D1F4F03364D}" presName="vert0" presStyleCnt="0">
        <dgm:presLayoutVars>
          <dgm:dir/>
          <dgm:animOne val="branch"/>
          <dgm:animLvl val="lvl"/>
        </dgm:presLayoutVars>
      </dgm:prSet>
      <dgm:spPr/>
    </dgm:pt>
    <dgm:pt modelId="{66FF03E1-CC6D-EC4B-996B-E7B767748675}" type="pres">
      <dgm:prSet presAssocID="{6E46FA8F-459C-4A8B-A5CD-785190C2593C}" presName="thickLine" presStyleLbl="alignNode1" presStyleIdx="0" presStyleCnt="6"/>
      <dgm:spPr/>
    </dgm:pt>
    <dgm:pt modelId="{7834EA0B-003E-734A-885C-C2B40EDF00B4}" type="pres">
      <dgm:prSet presAssocID="{6E46FA8F-459C-4A8B-A5CD-785190C2593C}" presName="horz1" presStyleCnt="0"/>
      <dgm:spPr/>
    </dgm:pt>
    <dgm:pt modelId="{E4DE9C6F-8B11-9349-8EB7-68653FCB912A}" type="pres">
      <dgm:prSet presAssocID="{6E46FA8F-459C-4A8B-A5CD-785190C2593C}" presName="tx1" presStyleLbl="revTx" presStyleIdx="0" presStyleCnt="6"/>
      <dgm:spPr/>
    </dgm:pt>
    <dgm:pt modelId="{3221F29F-2DDE-B84B-AEC6-FEAD21C57FD1}" type="pres">
      <dgm:prSet presAssocID="{6E46FA8F-459C-4A8B-A5CD-785190C2593C}" presName="vert1" presStyleCnt="0"/>
      <dgm:spPr/>
    </dgm:pt>
    <dgm:pt modelId="{3CBF0654-FF52-3E4F-9795-27E972B7E364}" type="pres">
      <dgm:prSet presAssocID="{BB8F08AB-046E-4D09-B8C2-3E7ED8711832}" presName="thickLine" presStyleLbl="alignNode1" presStyleIdx="1" presStyleCnt="6"/>
      <dgm:spPr/>
    </dgm:pt>
    <dgm:pt modelId="{807DA72B-3079-C341-94B9-1AFBBAECA508}" type="pres">
      <dgm:prSet presAssocID="{BB8F08AB-046E-4D09-B8C2-3E7ED8711832}" presName="horz1" presStyleCnt="0"/>
      <dgm:spPr/>
    </dgm:pt>
    <dgm:pt modelId="{A2B39069-A181-6C4D-9AC1-88AE438D56A3}" type="pres">
      <dgm:prSet presAssocID="{BB8F08AB-046E-4D09-B8C2-3E7ED8711832}" presName="tx1" presStyleLbl="revTx" presStyleIdx="1" presStyleCnt="6"/>
      <dgm:spPr/>
    </dgm:pt>
    <dgm:pt modelId="{526EAD64-CDC7-8E43-952C-06D29D3D2667}" type="pres">
      <dgm:prSet presAssocID="{BB8F08AB-046E-4D09-B8C2-3E7ED8711832}" presName="vert1" presStyleCnt="0"/>
      <dgm:spPr/>
    </dgm:pt>
    <dgm:pt modelId="{09B2D500-B6B0-4543-A88F-075A6D19CF39}" type="pres">
      <dgm:prSet presAssocID="{541783D0-13BB-4F77-990B-D38F495148C8}" presName="thickLine" presStyleLbl="alignNode1" presStyleIdx="2" presStyleCnt="6"/>
      <dgm:spPr/>
    </dgm:pt>
    <dgm:pt modelId="{BB195A1E-D76B-4742-A7F4-09C3245C41D8}" type="pres">
      <dgm:prSet presAssocID="{541783D0-13BB-4F77-990B-D38F495148C8}" presName="horz1" presStyleCnt="0"/>
      <dgm:spPr/>
    </dgm:pt>
    <dgm:pt modelId="{C2AAAEF0-E5D9-1C44-B204-670440427E65}" type="pres">
      <dgm:prSet presAssocID="{541783D0-13BB-4F77-990B-D38F495148C8}" presName="tx1" presStyleLbl="revTx" presStyleIdx="2" presStyleCnt="6"/>
      <dgm:spPr/>
    </dgm:pt>
    <dgm:pt modelId="{85561499-F17A-D148-A3CC-5060DF60E886}" type="pres">
      <dgm:prSet presAssocID="{541783D0-13BB-4F77-990B-D38F495148C8}" presName="vert1" presStyleCnt="0"/>
      <dgm:spPr/>
    </dgm:pt>
    <dgm:pt modelId="{25D9916A-6963-D54B-A6BE-3DC3CDAE84E1}" type="pres">
      <dgm:prSet presAssocID="{8139315F-9F44-41F4-BF61-4D1381EA8BDD}" presName="thickLine" presStyleLbl="alignNode1" presStyleIdx="3" presStyleCnt="6"/>
      <dgm:spPr/>
    </dgm:pt>
    <dgm:pt modelId="{4DDC7838-4208-0C44-B4C8-9BF2EE5F9B12}" type="pres">
      <dgm:prSet presAssocID="{8139315F-9F44-41F4-BF61-4D1381EA8BDD}" presName="horz1" presStyleCnt="0"/>
      <dgm:spPr/>
    </dgm:pt>
    <dgm:pt modelId="{983F7C36-4C77-124E-A0B0-C955C7009F9F}" type="pres">
      <dgm:prSet presAssocID="{8139315F-9F44-41F4-BF61-4D1381EA8BDD}" presName="tx1" presStyleLbl="revTx" presStyleIdx="3" presStyleCnt="6"/>
      <dgm:spPr/>
    </dgm:pt>
    <dgm:pt modelId="{BFE9A49D-043F-9340-9350-12553FCEF0B6}" type="pres">
      <dgm:prSet presAssocID="{8139315F-9F44-41F4-BF61-4D1381EA8BDD}" presName="vert1" presStyleCnt="0"/>
      <dgm:spPr/>
    </dgm:pt>
    <dgm:pt modelId="{B4D1B27E-24B5-7042-B60C-AD3BC6CC3885}" type="pres">
      <dgm:prSet presAssocID="{F61C48BC-30AA-4F9D-B1AA-DD97F5B7265E}" presName="thickLine" presStyleLbl="alignNode1" presStyleIdx="4" presStyleCnt="6"/>
      <dgm:spPr/>
    </dgm:pt>
    <dgm:pt modelId="{50C4E38A-0802-5C4A-8BD5-0D267B1E3614}" type="pres">
      <dgm:prSet presAssocID="{F61C48BC-30AA-4F9D-B1AA-DD97F5B7265E}" presName="horz1" presStyleCnt="0"/>
      <dgm:spPr/>
    </dgm:pt>
    <dgm:pt modelId="{28338B76-41E9-A143-BA88-45F5356E557C}" type="pres">
      <dgm:prSet presAssocID="{F61C48BC-30AA-4F9D-B1AA-DD97F5B7265E}" presName="tx1" presStyleLbl="revTx" presStyleIdx="4" presStyleCnt="6"/>
      <dgm:spPr/>
    </dgm:pt>
    <dgm:pt modelId="{7103C0D8-3D6F-2A49-8DC8-9097C32D1694}" type="pres">
      <dgm:prSet presAssocID="{F61C48BC-30AA-4F9D-B1AA-DD97F5B7265E}" presName="vert1" presStyleCnt="0"/>
      <dgm:spPr/>
    </dgm:pt>
    <dgm:pt modelId="{C39DA599-18BB-7540-8490-BED03FDC5618}" type="pres">
      <dgm:prSet presAssocID="{3416E41F-CDC9-4138-8617-7BF0F4C512C6}" presName="thickLine" presStyleLbl="alignNode1" presStyleIdx="5" presStyleCnt="6"/>
      <dgm:spPr/>
    </dgm:pt>
    <dgm:pt modelId="{D4C3C6CC-F762-F04D-9F7D-08716E288877}" type="pres">
      <dgm:prSet presAssocID="{3416E41F-CDC9-4138-8617-7BF0F4C512C6}" presName="horz1" presStyleCnt="0"/>
      <dgm:spPr/>
    </dgm:pt>
    <dgm:pt modelId="{CAF87C1F-FB7E-7440-99E3-6079A69943BB}" type="pres">
      <dgm:prSet presAssocID="{3416E41F-CDC9-4138-8617-7BF0F4C512C6}" presName="tx1" presStyleLbl="revTx" presStyleIdx="5" presStyleCnt="6"/>
      <dgm:spPr/>
    </dgm:pt>
    <dgm:pt modelId="{F2DA2F9F-138D-524E-95FB-8668819E0FFE}" type="pres">
      <dgm:prSet presAssocID="{3416E41F-CDC9-4138-8617-7BF0F4C512C6}" presName="vert1" presStyleCnt="0"/>
      <dgm:spPr/>
    </dgm:pt>
  </dgm:ptLst>
  <dgm:cxnLst>
    <dgm:cxn modelId="{165FDD0A-2DEF-4676-82D6-7611171DF3B1}" srcId="{FB3856C1-3CF9-4A63-9551-8D1F4F03364D}" destId="{541783D0-13BB-4F77-990B-D38F495148C8}" srcOrd="2" destOrd="0" parTransId="{41AB06DB-CDF9-4D8D-970F-230CFA69F4C9}" sibTransId="{573708BE-AF68-4BB7-9147-949F85429B5F}"/>
    <dgm:cxn modelId="{8AB83925-1E9A-C548-9E5E-06D689763C7B}" type="presOf" srcId="{6E46FA8F-459C-4A8B-A5CD-785190C2593C}" destId="{E4DE9C6F-8B11-9349-8EB7-68653FCB912A}" srcOrd="0" destOrd="0" presId="urn:microsoft.com/office/officeart/2008/layout/LinedList"/>
    <dgm:cxn modelId="{4003042B-C2A5-E242-9411-F671E3FFFEC3}" type="presOf" srcId="{3416E41F-CDC9-4138-8617-7BF0F4C512C6}" destId="{CAF87C1F-FB7E-7440-99E3-6079A69943BB}" srcOrd="0" destOrd="0" presId="urn:microsoft.com/office/officeart/2008/layout/LinedList"/>
    <dgm:cxn modelId="{1DBF572B-9812-9E45-91A2-B0038E2F9CFE}" type="presOf" srcId="{8139315F-9F44-41F4-BF61-4D1381EA8BDD}" destId="{983F7C36-4C77-124E-A0B0-C955C7009F9F}" srcOrd="0" destOrd="0" presId="urn:microsoft.com/office/officeart/2008/layout/LinedList"/>
    <dgm:cxn modelId="{5E389B54-F95A-AC48-BD45-56879D19772F}" type="presOf" srcId="{541783D0-13BB-4F77-990B-D38F495148C8}" destId="{C2AAAEF0-E5D9-1C44-B204-670440427E65}" srcOrd="0" destOrd="0" presId="urn:microsoft.com/office/officeart/2008/layout/LinedList"/>
    <dgm:cxn modelId="{5091B565-2F4A-4C52-AFFD-DDBA8EEFD066}" srcId="{FB3856C1-3CF9-4A63-9551-8D1F4F03364D}" destId="{8139315F-9F44-41F4-BF61-4D1381EA8BDD}" srcOrd="3" destOrd="0" parTransId="{CA336E60-DD62-4906-9D59-BBF645538859}" sibTransId="{81AD490B-2AD8-4A46-9BA9-6F6072442A0A}"/>
    <dgm:cxn modelId="{92A5F882-436B-E74A-8E64-A6538026302F}" type="presOf" srcId="{FB3856C1-3CF9-4A63-9551-8D1F4F03364D}" destId="{4B2BE64C-4D76-FD42-B59C-2C5749C1288D}" srcOrd="0" destOrd="0" presId="urn:microsoft.com/office/officeart/2008/layout/LinedList"/>
    <dgm:cxn modelId="{74315497-E844-C64E-BFAF-B5EBB264B0DB}" type="presOf" srcId="{F61C48BC-30AA-4F9D-B1AA-DD97F5B7265E}" destId="{28338B76-41E9-A143-BA88-45F5356E557C}" srcOrd="0" destOrd="0" presId="urn:microsoft.com/office/officeart/2008/layout/LinedList"/>
    <dgm:cxn modelId="{CF8055A7-596A-4172-B8A3-E2C952741E8A}" srcId="{FB3856C1-3CF9-4A63-9551-8D1F4F03364D}" destId="{F61C48BC-30AA-4F9D-B1AA-DD97F5B7265E}" srcOrd="4" destOrd="0" parTransId="{DE3B7B02-5684-4591-9C91-44E709CFBC09}" sibTransId="{0E8FB374-D003-454D-85C6-1658629AA1C1}"/>
    <dgm:cxn modelId="{B82119AD-ACF7-4C20-8D6A-3D0B0386C5EA}" srcId="{FB3856C1-3CF9-4A63-9551-8D1F4F03364D}" destId="{BB8F08AB-046E-4D09-B8C2-3E7ED8711832}" srcOrd="1" destOrd="0" parTransId="{9CD8DFFE-DD42-40F3-A3AC-96C3BADEF8D8}" sibTransId="{DB92E5E1-C97D-4821-8FCC-590879C9BEF8}"/>
    <dgm:cxn modelId="{04120CAE-EE7A-4C54-8EB3-E5C7356B6096}" srcId="{FB3856C1-3CF9-4A63-9551-8D1F4F03364D}" destId="{3416E41F-CDC9-4138-8617-7BF0F4C512C6}" srcOrd="5" destOrd="0" parTransId="{5738F1F9-D8F9-40C2-B490-51C4B0D9E4AD}" sibTransId="{21C66663-4EF4-408B-B67F-1942CBD5B87A}"/>
    <dgm:cxn modelId="{62718DBD-B808-7F4A-A6B9-3A1779B907C4}" type="presOf" srcId="{BB8F08AB-046E-4D09-B8C2-3E7ED8711832}" destId="{A2B39069-A181-6C4D-9AC1-88AE438D56A3}" srcOrd="0" destOrd="0" presId="urn:microsoft.com/office/officeart/2008/layout/LinedList"/>
    <dgm:cxn modelId="{135946D0-F54D-4831-A630-25263F2A763B}" srcId="{FB3856C1-3CF9-4A63-9551-8D1F4F03364D}" destId="{6E46FA8F-459C-4A8B-A5CD-785190C2593C}" srcOrd="0" destOrd="0" parTransId="{07112844-64B7-418F-8072-FA9FBE3FEB1C}" sibTransId="{B6F04036-13DC-4C87-BA13-5A636073AF18}"/>
    <dgm:cxn modelId="{FBDC2D12-3A70-0845-AB0A-7724EE996600}" type="presParOf" srcId="{4B2BE64C-4D76-FD42-B59C-2C5749C1288D}" destId="{66FF03E1-CC6D-EC4B-996B-E7B767748675}" srcOrd="0" destOrd="0" presId="urn:microsoft.com/office/officeart/2008/layout/LinedList"/>
    <dgm:cxn modelId="{6A22C657-DD92-1C47-8579-7EBCBAA2306B}" type="presParOf" srcId="{4B2BE64C-4D76-FD42-B59C-2C5749C1288D}" destId="{7834EA0B-003E-734A-885C-C2B40EDF00B4}" srcOrd="1" destOrd="0" presId="urn:microsoft.com/office/officeart/2008/layout/LinedList"/>
    <dgm:cxn modelId="{6673F4CA-F92C-DE4A-8A6D-928F3E7639C2}" type="presParOf" srcId="{7834EA0B-003E-734A-885C-C2B40EDF00B4}" destId="{E4DE9C6F-8B11-9349-8EB7-68653FCB912A}" srcOrd="0" destOrd="0" presId="urn:microsoft.com/office/officeart/2008/layout/LinedList"/>
    <dgm:cxn modelId="{0B1B8384-B936-7E45-8FF4-6C7A551724FB}" type="presParOf" srcId="{7834EA0B-003E-734A-885C-C2B40EDF00B4}" destId="{3221F29F-2DDE-B84B-AEC6-FEAD21C57FD1}" srcOrd="1" destOrd="0" presId="urn:microsoft.com/office/officeart/2008/layout/LinedList"/>
    <dgm:cxn modelId="{3D7A77EE-769A-0A48-B871-861AF60A435B}" type="presParOf" srcId="{4B2BE64C-4D76-FD42-B59C-2C5749C1288D}" destId="{3CBF0654-FF52-3E4F-9795-27E972B7E364}" srcOrd="2" destOrd="0" presId="urn:microsoft.com/office/officeart/2008/layout/LinedList"/>
    <dgm:cxn modelId="{C05CC43A-850D-3347-A40D-BBA56E665B09}" type="presParOf" srcId="{4B2BE64C-4D76-FD42-B59C-2C5749C1288D}" destId="{807DA72B-3079-C341-94B9-1AFBBAECA508}" srcOrd="3" destOrd="0" presId="urn:microsoft.com/office/officeart/2008/layout/LinedList"/>
    <dgm:cxn modelId="{9E387921-D181-A04F-9AE8-C251F518F60F}" type="presParOf" srcId="{807DA72B-3079-C341-94B9-1AFBBAECA508}" destId="{A2B39069-A181-6C4D-9AC1-88AE438D56A3}" srcOrd="0" destOrd="0" presId="urn:microsoft.com/office/officeart/2008/layout/LinedList"/>
    <dgm:cxn modelId="{97E72B4E-7383-7A4F-A63A-FCD9917A1F1F}" type="presParOf" srcId="{807DA72B-3079-C341-94B9-1AFBBAECA508}" destId="{526EAD64-CDC7-8E43-952C-06D29D3D2667}" srcOrd="1" destOrd="0" presId="urn:microsoft.com/office/officeart/2008/layout/LinedList"/>
    <dgm:cxn modelId="{13C92C84-2CE2-B54E-9410-E68A00BC17F5}" type="presParOf" srcId="{4B2BE64C-4D76-FD42-B59C-2C5749C1288D}" destId="{09B2D500-B6B0-4543-A88F-075A6D19CF39}" srcOrd="4" destOrd="0" presId="urn:microsoft.com/office/officeart/2008/layout/LinedList"/>
    <dgm:cxn modelId="{04CA89EB-4B98-D642-8A3F-74998301E3CB}" type="presParOf" srcId="{4B2BE64C-4D76-FD42-B59C-2C5749C1288D}" destId="{BB195A1E-D76B-4742-A7F4-09C3245C41D8}" srcOrd="5" destOrd="0" presId="urn:microsoft.com/office/officeart/2008/layout/LinedList"/>
    <dgm:cxn modelId="{A86D354E-0335-AC4E-AEDC-94254BA92D77}" type="presParOf" srcId="{BB195A1E-D76B-4742-A7F4-09C3245C41D8}" destId="{C2AAAEF0-E5D9-1C44-B204-670440427E65}" srcOrd="0" destOrd="0" presId="urn:microsoft.com/office/officeart/2008/layout/LinedList"/>
    <dgm:cxn modelId="{F8D640F2-8E32-7E44-AE97-E0887CCE668A}" type="presParOf" srcId="{BB195A1E-D76B-4742-A7F4-09C3245C41D8}" destId="{85561499-F17A-D148-A3CC-5060DF60E886}" srcOrd="1" destOrd="0" presId="urn:microsoft.com/office/officeart/2008/layout/LinedList"/>
    <dgm:cxn modelId="{EBE313FD-973E-0E41-B34A-FCADD77F22A6}" type="presParOf" srcId="{4B2BE64C-4D76-FD42-B59C-2C5749C1288D}" destId="{25D9916A-6963-D54B-A6BE-3DC3CDAE84E1}" srcOrd="6" destOrd="0" presId="urn:microsoft.com/office/officeart/2008/layout/LinedList"/>
    <dgm:cxn modelId="{C41299C9-CF12-4947-A3C4-D3CFC7E184DE}" type="presParOf" srcId="{4B2BE64C-4D76-FD42-B59C-2C5749C1288D}" destId="{4DDC7838-4208-0C44-B4C8-9BF2EE5F9B12}" srcOrd="7" destOrd="0" presId="urn:microsoft.com/office/officeart/2008/layout/LinedList"/>
    <dgm:cxn modelId="{2FFA8ED8-54EE-C642-922F-B2F33BB43FC7}" type="presParOf" srcId="{4DDC7838-4208-0C44-B4C8-9BF2EE5F9B12}" destId="{983F7C36-4C77-124E-A0B0-C955C7009F9F}" srcOrd="0" destOrd="0" presId="urn:microsoft.com/office/officeart/2008/layout/LinedList"/>
    <dgm:cxn modelId="{BEAC8703-701E-2543-97D6-D6C1D2C0FFC3}" type="presParOf" srcId="{4DDC7838-4208-0C44-B4C8-9BF2EE5F9B12}" destId="{BFE9A49D-043F-9340-9350-12553FCEF0B6}" srcOrd="1" destOrd="0" presId="urn:microsoft.com/office/officeart/2008/layout/LinedList"/>
    <dgm:cxn modelId="{B8E069D8-2E87-1744-A628-55F5DF38BB9A}" type="presParOf" srcId="{4B2BE64C-4D76-FD42-B59C-2C5749C1288D}" destId="{B4D1B27E-24B5-7042-B60C-AD3BC6CC3885}" srcOrd="8" destOrd="0" presId="urn:microsoft.com/office/officeart/2008/layout/LinedList"/>
    <dgm:cxn modelId="{D45CA8DB-F8E0-7B4C-B155-CB8BAB5012AC}" type="presParOf" srcId="{4B2BE64C-4D76-FD42-B59C-2C5749C1288D}" destId="{50C4E38A-0802-5C4A-8BD5-0D267B1E3614}" srcOrd="9" destOrd="0" presId="urn:microsoft.com/office/officeart/2008/layout/LinedList"/>
    <dgm:cxn modelId="{772E3476-8909-954C-B559-53EC91C7EAB7}" type="presParOf" srcId="{50C4E38A-0802-5C4A-8BD5-0D267B1E3614}" destId="{28338B76-41E9-A143-BA88-45F5356E557C}" srcOrd="0" destOrd="0" presId="urn:microsoft.com/office/officeart/2008/layout/LinedList"/>
    <dgm:cxn modelId="{84BEB6F4-D44A-5343-AB9A-AAB6B5123E14}" type="presParOf" srcId="{50C4E38A-0802-5C4A-8BD5-0D267B1E3614}" destId="{7103C0D8-3D6F-2A49-8DC8-9097C32D1694}" srcOrd="1" destOrd="0" presId="urn:microsoft.com/office/officeart/2008/layout/LinedList"/>
    <dgm:cxn modelId="{8BE536E6-5C20-254B-9542-63DD0100DF03}" type="presParOf" srcId="{4B2BE64C-4D76-FD42-B59C-2C5749C1288D}" destId="{C39DA599-18BB-7540-8490-BED03FDC5618}" srcOrd="10" destOrd="0" presId="urn:microsoft.com/office/officeart/2008/layout/LinedList"/>
    <dgm:cxn modelId="{8FBDDCB0-ED58-6545-8936-DA167185D39A}" type="presParOf" srcId="{4B2BE64C-4D76-FD42-B59C-2C5749C1288D}" destId="{D4C3C6CC-F762-F04D-9F7D-08716E288877}" srcOrd="11" destOrd="0" presId="urn:microsoft.com/office/officeart/2008/layout/LinedList"/>
    <dgm:cxn modelId="{6E487E30-2A63-6C4D-9133-A064109797EF}" type="presParOf" srcId="{D4C3C6CC-F762-F04D-9F7D-08716E288877}" destId="{CAF87C1F-FB7E-7440-99E3-6079A69943BB}" srcOrd="0" destOrd="0" presId="urn:microsoft.com/office/officeart/2008/layout/LinedList"/>
    <dgm:cxn modelId="{AE0A9547-95E7-3844-BF26-0FAAEB4F34D9}" type="presParOf" srcId="{D4C3C6CC-F762-F04D-9F7D-08716E288877}" destId="{F2DA2F9F-138D-524E-95FB-8668819E0F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C74A9-4B62-4CB7-9DDA-9ED4494DE4B5}">
      <dsp:nvSpPr>
        <dsp:cNvPr id="0" name=""/>
        <dsp:cNvSpPr/>
      </dsp:nvSpPr>
      <dsp:spPr>
        <a:xfrm>
          <a:off x="282221" y="141040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958B8-8A37-40EE-A123-33AD2F7BE4D3}">
      <dsp:nvSpPr>
        <dsp:cNvPr id="0" name=""/>
        <dsp:cNvSpPr/>
      </dsp:nvSpPr>
      <dsp:spPr>
        <a:xfrm>
          <a:off x="570337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CEAC1-BB11-495F-A57D-6DE1012F42CD}">
      <dsp:nvSpPr>
        <dsp:cNvPr id="0" name=""/>
        <dsp:cNvSpPr/>
      </dsp:nvSpPr>
      <dsp:spPr>
        <a:xfrm>
          <a:off x="1948202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Booking Data Insights: </a:t>
          </a:r>
          <a:r>
            <a:rPr lang="en-IN" sz="1900" b="0" i="0" kern="1200"/>
            <a:t>Knowing what factors lead to booking completion can help optimise strategies to increase bookings and loyalty.</a:t>
          </a:r>
          <a:endParaRPr lang="en-US" sz="1900" kern="1200"/>
        </a:p>
      </dsp:txBody>
      <dsp:txXfrm>
        <a:off x="1948202" y="1410409"/>
        <a:ext cx="3233964" cy="1371985"/>
      </dsp:txXfrm>
    </dsp:sp>
    <dsp:sp modelId="{02D8A2F5-CB83-475F-A0BE-3D17A10A6433}">
      <dsp:nvSpPr>
        <dsp:cNvPr id="0" name=""/>
        <dsp:cNvSpPr/>
      </dsp:nvSpPr>
      <dsp:spPr>
        <a:xfrm>
          <a:off x="5745661" y="141040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AA78D-88A2-417E-914D-F2FAD43A9FE9}">
      <dsp:nvSpPr>
        <dsp:cNvPr id="0" name=""/>
        <dsp:cNvSpPr/>
      </dsp:nvSpPr>
      <dsp:spPr>
        <a:xfrm>
          <a:off x="6033778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2F5A8-0E3D-41EE-88B7-CE5259852505}">
      <dsp:nvSpPr>
        <dsp:cNvPr id="0" name=""/>
        <dsp:cNvSpPr/>
      </dsp:nvSpPr>
      <dsp:spPr>
        <a:xfrm>
          <a:off x="7411643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/>
            <a:t>G</a:t>
          </a:r>
          <a:r>
            <a:rPr lang="en-IN" sz="1900" kern="1200"/>
            <a:t>oal: I</a:t>
          </a:r>
          <a:r>
            <a:rPr lang="en-IN" sz="1900" b="0" i="0" kern="1200"/>
            <a:t>mprove customer experience and operational efficiency</a:t>
          </a:r>
          <a:endParaRPr lang="en-US" sz="1900" kern="1200"/>
        </a:p>
      </dsp:txBody>
      <dsp:txXfrm>
        <a:off x="7411643" y="1410409"/>
        <a:ext cx="3233964" cy="1371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B9714-41E1-4984-AADB-5D7FB41E5847}">
      <dsp:nvSpPr>
        <dsp:cNvPr id="0" name=""/>
        <dsp:cNvSpPr/>
      </dsp:nvSpPr>
      <dsp:spPr>
        <a:xfrm>
          <a:off x="2250914" y="2964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7D7D2-C830-4434-A955-737A7461C45F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005A4-85E1-4F4E-81FE-5B80B5D4548E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b="0" i="0" kern="1200"/>
            <a:t>What factors influence a customer to complete or abandon a booking?</a:t>
          </a:r>
          <a:endParaRPr lang="en-US" sz="1700" kern="1200"/>
        </a:p>
      </dsp:txBody>
      <dsp:txXfrm>
        <a:off x="1548914" y="3176402"/>
        <a:ext cx="3600000" cy="720000"/>
      </dsp:txXfrm>
    </dsp:sp>
    <dsp:sp modelId="{0172EDCF-8D2B-4821-8F72-1EABD21280D7}">
      <dsp:nvSpPr>
        <dsp:cNvPr id="0" name=""/>
        <dsp:cNvSpPr/>
      </dsp:nvSpPr>
      <dsp:spPr>
        <a:xfrm>
          <a:off x="6480914" y="2964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D2F1B-7798-46A2-9CE1-8E04F62F05D9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646F0-ADC6-4D76-ABA7-9E5F0A9F8B53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b="0" i="0" kern="1200"/>
            <a:t>How can British Airways adjust its offerings to improve booking conversion rates?</a:t>
          </a:r>
          <a:endParaRPr lang="en-US" sz="1700" kern="1200"/>
        </a:p>
      </dsp:txBody>
      <dsp:txXfrm>
        <a:off x="5778914" y="3176402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D9A4C-4A6D-AE4D-B68A-4D7B9ED96228}">
      <dsp:nvSpPr>
        <dsp:cNvPr id="0" name=""/>
        <dsp:cNvSpPr/>
      </dsp:nvSpPr>
      <dsp:spPr>
        <a:xfrm>
          <a:off x="0" y="424400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55D3C-B8B5-5A4A-A63A-C5F70F6F86A8}">
      <dsp:nvSpPr>
        <dsp:cNvPr id="0" name=""/>
        <dsp:cNvSpPr/>
      </dsp:nvSpPr>
      <dsp:spPr>
        <a:xfrm>
          <a:off x="333341" y="701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sales_channel</a:t>
          </a:r>
        </a:p>
      </dsp:txBody>
      <dsp:txXfrm>
        <a:off x="367926" y="104745"/>
        <a:ext cx="4597613" cy="639310"/>
      </dsp:txXfrm>
    </dsp:sp>
    <dsp:sp modelId="{33B29834-5069-BD4E-81B3-7CC8FD0C6146}">
      <dsp:nvSpPr>
        <dsp:cNvPr id="0" name=""/>
        <dsp:cNvSpPr/>
      </dsp:nvSpPr>
      <dsp:spPr>
        <a:xfrm>
          <a:off x="0" y="1513040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B1F4E-F7CC-334B-8BCA-E3A6D6EADBB9}">
      <dsp:nvSpPr>
        <dsp:cNvPr id="0" name=""/>
        <dsp:cNvSpPr/>
      </dsp:nvSpPr>
      <dsp:spPr>
        <a:xfrm>
          <a:off x="333341" y="11588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trip_type</a:t>
          </a:r>
        </a:p>
      </dsp:txBody>
      <dsp:txXfrm>
        <a:off x="367926" y="1193385"/>
        <a:ext cx="4597613" cy="639310"/>
      </dsp:txXfrm>
    </dsp:sp>
    <dsp:sp modelId="{D4ECC79F-003E-3840-B1EC-B6AF31C0A367}">
      <dsp:nvSpPr>
        <dsp:cNvPr id="0" name=""/>
        <dsp:cNvSpPr/>
      </dsp:nvSpPr>
      <dsp:spPr>
        <a:xfrm>
          <a:off x="0" y="2601680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3B7B5-691C-4B4B-8E13-119FECB89B4F}">
      <dsp:nvSpPr>
        <dsp:cNvPr id="0" name=""/>
        <dsp:cNvSpPr/>
      </dsp:nvSpPr>
      <dsp:spPr>
        <a:xfrm>
          <a:off x="333341" y="224744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flight_day</a:t>
          </a:r>
        </a:p>
      </dsp:txBody>
      <dsp:txXfrm>
        <a:off x="367926" y="2282025"/>
        <a:ext cx="4597613" cy="639310"/>
      </dsp:txXfrm>
    </dsp:sp>
    <dsp:sp modelId="{BD7622B2-2BBB-7542-A3A4-3D2070B022B1}">
      <dsp:nvSpPr>
        <dsp:cNvPr id="0" name=""/>
        <dsp:cNvSpPr/>
      </dsp:nvSpPr>
      <dsp:spPr>
        <a:xfrm>
          <a:off x="0" y="3690319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B79A8-FDAA-C344-93EB-312D06EC7991}">
      <dsp:nvSpPr>
        <dsp:cNvPr id="0" name=""/>
        <dsp:cNvSpPr/>
      </dsp:nvSpPr>
      <dsp:spPr>
        <a:xfrm>
          <a:off x="333341" y="33360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route</a:t>
          </a:r>
        </a:p>
      </dsp:txBody>
      <dsp:txXfrm>
        <a:off x="367926" y="3370665"/>
        <a:ext cx="4597613" cy="639310"/>
      </dsp:txXfrm>
    </dsp:sp>
    <dsp:sp modelId="{6E0D6FBA-3AF3-1844-A355-5C6A57139049}">
      <dsp:nvSpPr>
        <dsp:cNvPr id="0" name=""/>
        <dsp:cNvSpPr/>
      </dsp:nvSpPr>
      <dsp:spPr>
        <a:xfrm>
          <a:off x="0" y="4778959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E71DD-9560-4744-A4FF-49B70E280BBE}">
      <dsp:nvSpPr>
        <dsp:cNvPr id="0" name=""/>
        <dsp:cNvSpPr/>
      </dsp:nvSpPr>
      <dsp:spPr>
        <a:xfrm>
          <a:off x="333341" y="442471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booking_origin</a:t>
          </a:r>
        </a:p>
      </dsp:txBody>
      <dsp:txXfrm>
        <a:off x="367926" y="4459304"/>
        <a:ext cx="4597613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F03E1-CC6D-EC4B-996B-E7B767748675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E9C6F-8B11-9349-8EB7-68653FCB912A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Categorical </a:t>
          </a:r>
          <a:r>
            <a:rPr lang="en-US" sz="2800" kern="1200">
              <a:sym typeface="Wingdings" panose="05000000000000000000" pitchFamily="2" charset="2"/>
            </a:rPr>
            <a:t></a:t>
          </a:r>
          <a:r>
            <a:rPr lang="en-US" sz="2800" kern="1200"/>
            <a:t> Numeric</a:t>
          </a:r>
        </a:p>
      </dsp:txBody>
      <dsp:txXfrm>
        <a:off x="0" y="2703"/>
        <a:ext cx="6900512" cy="921789"/>
      </dsp:txXfrm>
    </dsp:sp>
    <dsp:sp modelId="{3CBF0654-FF52-3E4F-9795-27E972B7E364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39069-A181-6C4D-9AC1-88AE438D56A3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Flight Day : {1 to 7}</a:t>
          </a:r>
        </a:p>
      </dsp:txBody>
      <dsp:txXfrm>
        <a:off x="0" y="924492"/>
        <a:ext cx="6900512" cy="921789"/>
      </dsp:txXfrm>
    </dsp:sp>
    <dsp:sp modelId="{09B2D500-B6B0-4543-A88F-075A6D19CF39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AAEF0-E5D9-1C44-B204-670440427E65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Label Encoding – (route, </a:t>
          </a:r>
          <a:r>
            <a:rPr lang="en-US" sz="2800" kern="1200" dirty="0" err="1"/>
            <a:t>booking_origin</a:t>
          </a:r>
          <a:r>
            <a:rPr lang="en-US" sz="2800" kern="1200" dirty="0"/>
            <a:t>)</a:t>
          </a:r>
        </a:p>
      </dsp:txBody>
      <dsp:txXfrm>
        <a:off x="0" y="1846281"/>
        <a:ext cx="6900512" cy="921789"/>
      </dsp:txXfrm>
    </dsp:sp>
    <dsp:sp modelId="{25D9916A-6963-D54B-A6BE-3DC3CDAE84E1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F7C36-4C77-124E-A0B0-C955C7009F9F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One-Hot Encoding - (</a:t>
          </a:r>
          <a:r>
            <a:rPr lang="en-US" sz="2800" kern="1200" dirty="0" err="1"/>
            <a:t>sales_channel</a:t>
          </a:r>
          <a:r>
            <a:rPr lang="en-US" sz="2800" kern="1200" dirty="0"/>
            <a:t>, </a:t>
          </a:r>
          <a:r>
            <a:rPr lang="en-US" sz="2800" kern="1200" dirty="0" err="1"/>
            <a:t>trip_type</a:t>
          </a:r>
          <a:r>
            <a:rPr lang="en-US" sz="2800" kern="1200" dirty="0"/>
            <a:t>)</a:t>
          </a:r>
        </a:p>
      </dsp:txBody>
      <dsp:txXfrm>
        <a:off x="0" y="2768070"/>
        <a:ext cx="6900512" cy="921789"/>
      </dsp:txXfrm>
    </dsp:sp>
    <dsp:sp modelId="{B4D1B27E-24B5-7042-B60C-AD3BC6CC3885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38B76-41E9-A143-BA88-45F5356E557C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Mean and Mode Imputation</a:t>
          </a:r>
        </a:p>
      </dsp:txBody>
      <dsp:txXfrm>
        <a:off x="0" y="3689859"/>
        <a:ext cx="6900512" cy="921789"/>
      </dsp:txXfrm>
    </dsp:sp>
    <dsp:sp modelId="{C39DA599-18BB-7540-8490-BED03FDC5618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87C1F-FB7E-7440-99E3-6079A69943BB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Apply SMOTE</a:t>
          </a:r>
        </a:p>
      </dsp:txBody>
      <dsp:txXfrm>
        <a:off x="0" y="4611648"/>
        <a:ext cx="6900512" cy="921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E101-CD4C-ABC7-ED27-71DA2F8D3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BF57E-9F07-EE7D-FDF6-7F0EE9705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2C1B-2F1D-A52A-1B7F-CC0E856E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869DC-C791-B413-AD14-FA62CB3F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4707E-1561-CA4A-CA9C-F47DE029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5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24F7-8F67-B890-2217-EF7C2084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93C54-F244-8EDF-145E-CD67C4E9F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7D566-B754-BB7D-05C5-230CEDA6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2AFD5-5503-1AE5-28C0-E72BDA59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01BE4-0707-3B43-33B2-A21E89E7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9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CA8356-B21A-092D-2A9C-98576EA60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BF229-9B7B-1729-61B4-9B21DF56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A44E9-1254-9D48-4051-BCB7769AA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C70B8-40EF-3723-7862-CFBEABCB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BC3E5-3F08-5653-767B-B2AB1B9B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8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FF8B-6E53-7A78-46D6-55712011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B6128-A6BA-AE7D-E511-4F3CE9B3A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ADD65-E504-4D2E-FB1E-7EBE1E1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034B6-0EA4-9C9F-D556-58B94CAE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6AF77-A387-C47E-EC59-89F3B62C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4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7000-7E76-7C7A-49C3-58AEC5246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E95EF-8946-52E6-7BD1-3E3EBDAB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60247-0358-686F-27E3-014163C0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29D50-53F6-ACEE-2D15-7493BDD8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EE81-93D7-B42C-660C-9A7C30CB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60CE-0A54-73E1-AF88-EBFE9FEF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5ABEA-0A7B-3A8E-E330-360511CEC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995E4-F5A2-4277-5084-76B0B03F8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94C69-B552-A528-3329-79F8B2D0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56834-3679-EEF1-8419-632C3247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21222-5E3B-7DA6-B56B-5B1C7E11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06FD-9C1A-B593-E8F0-430EDCF32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C67A7-97E2-C7C9-6940-0BFA67E98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FB636-C61A-8FD0-DE84-789D75827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72F39F-FDF0-E3F7-83CD-0F857391E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84AA-9520-1382-F064-FEAA45A936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243097-A5F3-627F-C7AF-2E80F69B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04C0BC-D1C5-E235-845B-053C7CFCC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70EE9-4920-B9CE-6946-CE7CCD3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4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926B4-23EE-ACA0-2DB1-11A0667F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CCE01-DEAB-9E5A-03CF-37DCB7E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71D34-4351-C018-1786-24274388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B2254-8C5E-16BE-729F-DAFA1D49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5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BB7540-F574-564B-6E61-D929DE89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E0C9C-D458-656D-AB57-A05E2775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63430-1A1D-57FB-6E6F-66A8C1E6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3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894C-980C-E267-6A8D-FE46F65DB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F293A-6BE7-3CFC-0944-C66BAAEC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0ED4E-7F55-6E34-A337-A043AB03A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B4A55-CEC1-8529-2970-A53B978C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51081-DFF0-5A1E-C278-079FC97B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0B772-2E61-7642-D87E-6FF99D97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95D7-64E9-7169-C0C8-BBA44B45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DD3FE-82E6-75C8-63F2-355D52010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F5C57-0AA0-4FC9-7E25-C1E95F53A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1B9BB-7013-ACFA-1DE9-EB2FAA7C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38627-E37E-5F07-7844-49CD3459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2F242-B610-24D5-F05A-DF34FE45F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6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C9D325-3632-395F-37AA-05039A16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A19F3-1F5C-D9BB-B9F6-1321C2FE5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1DCEA-F9A6-9484-BA5D-56954426C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E35E5-C2E1-4744-8536-7919A436E0A9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9AF79-4D69-0162-7731-C487798A3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3672-9FBC-F1A6-9F23-B87115254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D633C-2319-4C4F-BDD1-3BFEE39C4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9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CC043211-443E-9BD0-30F3-57194B42B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712F1-68C2-950D-7F80-A77663A18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Enhancing Business Insights for British Airways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60B98-EE29-7CDC-DBDA-38E6A5E6E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1300" b="0" i="0" u="none" strike="noStrike">
                <a:solidFill>
                  <a:srgbClr val="FFFFFF"/>
                </a:solidFill>
                <a:effectLst/>
                <a:latin typeface="-webkit-standard"/>
              </a:rPr>
              <a:t>UMBC Data Science Master's Capstone Project</a:t>
            </a:r>
          </a:p>
          <a:p>
            <a:endParaRPr lang="en-US" sz="1300">
              <a:solidFill>
                <a:srgbClr val="FFFFFF"/>
              </a:solidFill>
            </a:endParaRPr>
          </a:p>
          <a:p>
            <a:r>
              <a:rPr lang="en-US" sz="1300">
                <a:solidFill>
                  <a:srgbClr val="FFFFFF"/>
                </a:solidFill>
              </a:rPr>
              <a:t>By: Esther Priyadarshini</a:t>
            </a:r>
          </a:p>
          <a:p>
            <a:r>
              <a:rPr lang="en-IN" sz="1300">
                <a:solidFill>
                  <a:srgbClr val="FFFFFF"/>
                </a:solidFill>
                <a:latin typeface="-webkit-standard"/>
              </a:rPr>
              <a:t>Professor: </a:t>
            </a:r>
            <a:r>
              <a:rPr lang="en-IN" sz="1300" b="0" i="0" u="none" strike="noStrike">
                <a:solidFill>
                  <a:srgbClr val="FFFFFF"/>
                </a:solidFill>
                <a:effectLst/>
                <a:latin typeface="-webkit-standard"/>
              </a:rPr>
              <a:t>Dr. Chaojie (Jay) Wang</a:t>
            </a:r>
            <a:endParaRPr lang="en-US" sz="1300">
              <a:solidFill>
                <a:srgbClr val="FFFFFF"/>
              </a:solidFill>
            </a:endParaRPr>
          </a:p>
          <a:p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4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2933C-0479-7774-1445-189CF4F4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Visualizations (continued):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CB3EA66-0A23-926C-DBE0-2AA4B2624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97" y="1966293"/>
            <a:ext cx="1113040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1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1A0DC-3DA5-519F-4A8F-CEFEBD2C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Understanding the Data</a:t>
            </a:r>
          </a:p>
        </p:txBody>
      </p:sp>
      <p:pic>
        <p:nvPicPr>
          <p:cNvPr id="5" name="Picture 4" descr="A blue and white graph&#10;&#10;Description automatically generated">
            <a:extLst>
              <a:ext uri="{FF2B5EF4-FFF2-40B4-BE49-F238E27FC236}">
                <a16:creationId xmlns:a16="http://schemas.microsoft.com/office/drawing/2014/main" id="{799F5F4E-5988-3515-BEA8-16BD8BE4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50" b="1105"/>
          <a:stretch/>
        </p:blipFill>
        <p:spPr>
          <a:xfrm>
            <a:off x="20" y="-227960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3BF32-6505-6B23-89CE-BCB1E0F8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669978"/>
            <a:ext cx="5692774" cy="117370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Highly imbalanced dataset – 85% (Booking not complete) | 15% (Booking complete)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To Address: SMOTE technique</a:t>
            </a:r>
          </a:p>
          <a:p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3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27BE5-5406-4E0D-C20A-2E000F0E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200"/>
              <a:t>Data Preprocessing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3CAA86-AFB1-567C-90A8-B46BA3E68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035377"/>
              </p:ext>
            </p:extLst>
          </p:nvPr>
        </p:nvGraphicFramePr>
        <p:xfrm>
          <a:off x="4648018" y="665536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8944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68F5AA-6CA2-7571-4FBF-FB83C8DA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 Training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05FFFE-6627-566B-D3C3-E321C42D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45" y="2942294"/>
            <a:ext cx="10351134" cy="28206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AB92F-E1A8-1BD1-9DDC-6F8773EC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070346"/>
            <a:ext cx="9496427" cy="13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9243B-4A85-676B-DFBA-020A08347881}"/>
              </a:ext>
            </a:extLst>
          </p:cNvPr>
          <p:cNvSpPr txBox="1"/>
          <p:nvPr/>
        </p:nvSpPr>
        <p:spPr>
          <a:xfrm>
            <a:off x="5119559" y="2232566"/>
            <a:ext cx="39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57805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229B19-A203-A0D8-3A02-7A9713E60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173" y="1890911"/>
            <a:ext cx="9559815" cy="30761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F41E0-02F3-F70D-C4FA-A98809226A35}"/>
              </a:ext>
            </a:extLst>
          </p:cNvPr>
          <p:cNvSpPr txBox="1"/>
          <p:nvPr/>
        </p:nvSpPr>
        <p:spPr>
          <a:xfrm>
            <a:off x="4868177" y="1129871"/>
            <a:ext cx="4157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62308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BCFA4-9E81-64D1-60F8-2FF58AD4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Hyperparameter Tuning: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A1DF5D-BB64-5C09-146A-4C296136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564037"/>
            <a:ext cx="11327549" cy="32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4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84C1F-6EEE-2482-33E5-21193405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243" y="887991"/>
            <a:ext cx="7014644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b="1" dirty="0" err="1"/>
              <a:t>XGBoost</a:t>
            </a:r>
            <a:r>
              <a:rPr lang="en-US" sz="2000" b="1" dirty="0"/>
              <a:t> Algorithm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F69B8-FF15-8B1F-BDD6-21084962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161" y="2070616"/>
            <a:ext cx="6901580" cy="38993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D420AD-9D99-A135-ABA7-4FBE5AED1E23}"/>
              </a:ext>
            </a:extLst>
          </p:cNvPr>
          <p:cNvSpPr txBox="1"/>
          <p:nvPr/>
        </p:nvSpPr>
        <p:spPr>
          <a:xfrm>
            <a:off x="4986338" y="1885950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76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684ED-61A5-36BE-9DBD-4038D70F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Streamlit Deployment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0CE8BC-4403-86ED-D6D7-0BD57CD4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458"/>
          <a:stretch/>
        </p:blipFill>
        <p:spPr>
          <a:xfrm>
            <a:off x="2521645" y="1675227"/>
            <a:ext cx="71487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43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CEB043-6CFD-59EA-5033-1D768C30A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442" y="1253331"/>
            <a:ext cx="7717116" cy="4351338"/>
          </a:xfrm>
        </p:spPr>
      </p:pic>
    </p:spTree>
    <p:extLst>
      <p:ext uri="{BB962C8B-B14F-4D97-AF65-F5344CB8AC3E}">
        <p14:creationId xmlns:p14="http://schemas.microsoft.com/office/powerpoint/2010/main" val="3455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41C93A-B471-6060-964D-6D928B254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588463"/>
            <a:ext cx="5294716" cy="16810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D70F7B-A129-63BA-5333-863224E0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688363"/>
            <a:ext cx="5294715" cy="34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0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9B019-4FF0-BBE9-8A32-8FBC7D48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11E1F-8D21-771A-7DF3-FD2B9594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N" b="0" i="0" dirty="0"/>
              <a:t>Build a predictive model to understand factors that influence booking completion.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1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C32F-55E3-E4B0-99EC-A40E32A30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Prediction!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green striped background&#10;&#10;Description automatically generated">
            <a:extLst>
              <a:ext uri="{FF2B5EF4-FFF2-40B4-BE49-F238E27FC236}">
                <a16:creationId xmlns:a16="http://schemas.microsoft.com/office/drawing/2014/main" id="{F1ECF1CF-BF61-372A-9DE4-9DD4FE71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55" y="4029075"/>
            <a:ext cx="9602195" cy="2472565"/>
          </a:xfrm>
          <a:prstGeom prst="rect">
            <a:avLst/>
          </a:prstGeom>
        </p:spPr>
      </p:pic>
      <p:pic>
        <p:nvPicPr>
          <p:cNvPr id="5" name="Content Placeholder 4" descr="A black and grey line&#10;&#10;Description automatically generated with medium confidence">
            <a:extLst>
              <a:ext uri="{FF2B5EF4-FFF2-40B4-BE49-F238E27FC236}">
                <a16:creationId xmlns:a16="http://schemas.microsoft.com/office/drawing/2014/main" id="{8F69C898-3C24-6843-E649-C9B8472E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55" y="2283014"/>
            <a:ext cx="9638066" cy="144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9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0236-C74B-8CC9-734B-43461B86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 dirty="0"/>
              <a:t>Conclusion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E359B-911D-EC94-DFA2-DA1D462E7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Better prediction </a:t>
            </a:r>
            <a:r>
              <a:rPr lang="en-US" sz="2000" dirty="0">
                <a:sym typeface="Wingdings" pitchFamily="2" charset="2"/>
              </a:rPr>
              <a:t> Better strategies</a:t>
            </a:r>
            <a:endParaRPr lang="en-US" sz="2000" dirty="0"/>
          </a:p>
          <a:p>
            <a:r>
              <a:rPr lang="en-US" sz="2000" dirty="0"/>
              <a:t>Feature importance</a:t>
            </a:r>
          </a:p>
          <a:p>
            <a:r>
              <a:rPr lang="en-US" sz="2000" dirty="0"/>
              <a:t>Better conversion rates</a:t>
            </a:r>
          </a:p>
          <a:p>
            <a:r>
              <a:rPr lang="en-US" sz="2000" dirty="0"/>
              <a:t>Better business outcomes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Graphic 6" descr="Power">
            <a:extLst>
              <a:ext uri="{FF2B5EF4-FFF2-40B4-BE49-F238E27FC236}">
                <a16:creationId xmlns:a16="http://schemas.microsoft.com/office/drawing/2014/main" id="{B5B25180-9A20-DED3-6D31-E6DAD8550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1780" y="771753"/>
            <a:ext cx="5316095" cy="5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72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ACBA5-77D3-6941-D24B-5F8CF0FA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B28CA24E-0B09-BDC4-1769-47E089C3B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3" name="Graphic 8" descr="Smiling Face with No Fill">
            <a:extLst>
              <a:ext uri="{FF2B5EF4-FFF2-40B4-BE49-F238E27FC236}">
                <a16:creationId xmlns:a16="http://schemas.microsoft.com/office/drawing/2014/main" id="{DE3F153B-A743-4AC9-A3B2-2E7561385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7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6D41E-4E9B-BC20-CF23-8E9049AB6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Why does it matter?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B10655A-6437-4993-7EC8-120217D77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729926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170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8E587-8E73-C955-9B97-2DE89D9C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B39E5A-7FC8-D268-1D21-A8FAADDFE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56409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567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4D031-924D-D8CB-A7F2-2AFB07A1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70526-C6A3-4473-3BA7-25747FD3E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lvl="0"/>
            <a:r>
              <a:rPr lang="en-IN" sz="2000" b="1" i="0" dirty="0"/>
              <a:t>Source:</a:t>
            </a:r>
            <a:r>
              <a:rPr lang="en-IN" sz="2000" b="0" i="0" dirty="0"/>
              <a:t> British Airways</a:t>
            </a:r>
            <a:endParaRPr lang="en-US" sz="2000" dirty="0"/>
          </a:p>
          <a:p>
            <a:pPr lvl="0"/>
            <a:r>
              <a:rPr lang="en-IN" sz="2000" b="1" i="0" dirty="0"/>
              <a:t>Shape &amp; Size:</a:t>
            </a:r>
            <a:r>
              <a:rPr lang="en-IN" sz="2000" b="0" i="0" dirty="0"/>
              <a:t> 50,000 rows, 14 columns (3.1 MB)</a:t>
            </a:r>
            <a:endParaRPr lang="en-US" sz="2000" dirty="0"/>
          </a:p>
          <a:p>
            <a:pPr lvl="0"/>
            <a:r>
              <a:rPr lang="en-IN" sz="2000" b="1" i="0" dirty="0"/>
              <a:t>Representation:</a:t>
            </a:r>
            <a:r>
              <a:rPr lang="en-IN" sz="2000" b="0" i="0" dirty="0"/>
              <a:t> Each row represents a customer booking attempt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Planes on an airport">
            <a:extLst>
              <a:ext uri="{FF2B5EF4-FFF2-40B4-BE49-F238E27FC236}">
                <a16:creationId xmlns:a16="http://schemas.microsoft.com/office/drawing/2014/main" id="{3D510BEA-7203-F3B1-5720-09DB0349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92" r="8739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4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38B378-C271-D43A-1C4F-4DB52273B9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8F395-66AE-DA12-3487-D842827F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 b="0" i="0" u="none" strike="noStrike" dirty="0">
                <a:effectLst/>
                <a:latin typeface="-webkit-standard"/>
              </a:rPr>
              <a:t>Data Dictionary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0BDC5-2CB0-24DF-6F26-D42310B89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000" b="1" i="0" u="none" strike="noStrike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Classification Problem</a:t>
            </a:r>
            <a:endParaRPr lang="en-IN" sz="2000" b="0" i="0" u="none" strike="noStrike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000" b="1" i="0" u="none" strike="noStrike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i="0" u="none" strike="noStrike" dirty="0">
                <a:effectLst/>
              </a:rPr>
              <a:t>Target Variable:</a:t>
            </a:r>
            <a:r>
              <a:rPr lang="en-IN" sz="2000" b="0" i="0" u="none" strike="noStrike" dirty="0">
                <a:effectLst/>
              </a:rPr>
              <a:t> </a:t>
            </a:r>
            <a:r>
              <a:rPr lang="en-IN" sz="2000" b="0" i="0" u="none" strike="noStrike" dirty="0" err="1">
                <a:effectLst/>
              </a:rPr>
              <a:t>booking_complete</a:t>
            </a:r>
            <a:r>
              <a:rPr lang="en-IN" sz="2000" b="0" i="0" u="none" strike="noStrike" dirty="0">
                <a:effectLst/>
              </a:rPr>
              <a:t> (Predict whether a booking is completed or not)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829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17923-AC1C-A895-021B-96B2CAA6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Categorical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F79E12-01B1-EBFE-0B34-AC3E072D1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43500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67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74155-7938-6837-E864-9223FFBE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Correlation Matrix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DCA834-6E74-4AB7-593A-DA7ED1825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6" y="2949414"/>
            <a:ext cx="3427001" cy="390858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Roboto" panose="02000000000000000000" pitchFamily="2" charset="0"/>
              </a:rPr>
              <a:t>Flight duration </a:t>
            </a:r>
            <a:r>
              <a:rPr lang="en-IN" sz="1400" dirty="0">
                <a:latin typeface="Roboto" panose="02000000000000000000" pitchFamily="2" charset="0"/>
              </a:rPr>
              <a:t>-</a:t>
            </a:r>
            <a:r>
              <a:rPr lang="en-IN" sz="1400" b="0" i="0" u="none" strike="noStrike" dirty="0">
                <a:effectLst/>
                <a:latin typeface="Roboto" panose="02000000000000000000" pitchFamily="2" charset="0"/>
              </a:rPr>
              <a:t> negatively correlated with booking completion ( -0.11)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Roboto" panose="02000000000000000000" pitchFamily="2" charset="0"/>
              </a:rPr>
              <a:t>Number of passengers </a:t>
            </a:r>
            <a:r>
              <a:rPr lang="en-IN" sz="1400" dirty="0">
                <a:latin typeface="Roboto" panose="02000000000000000000" pitchFamily="2" charset="0"/>
              </a:rPr>
              <a:t>- </a:t>
            </a:r>
            <a:r>
              <a:rPr lang="en-IN" sz="1400" b="0" i="0" u="none" strike="noStrike" dirty="0">
                <a:effectLst/>
                <a:latin typeface="Roboto" panose="02000000000000000000" pitchFamily="2" charset="0"/>
              </a:rPr>
              <a:t>negatively correlated with length of stay ( -0.12)</a:t>
            </a:r>
          </a:p>
          <a:p>
            <a:endParaRPr lang="en-US" sz="2000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0C4286C3-3F2D-EE90-A620-08BA3B0F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86" y="1278877"/>
            <a:ext cx="6866636" cy="48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3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44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46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F7B5C-4E44-B55F-C010-DC5598451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Visualizations</a:t>
            </a:r>
          </a:p>
        </p:txBody>
      </p:sp>
      <p:pic>
        <p:nvPicPr>
          <p:cNvPr id="4" name="Picture 3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FFEB5711-05FC-E942-D985-885BB397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269" y="3674279"/>
            <a:ext cx="7772400" cy="3094785"/>
          </a:xfrm>
          <a:prstGeom prst="rect">
            <a:avLst/>
          </a:prstGeom>
        </p:spPr>
      </p:pic>
      <p:pic>
        <p:nvPicPr>
          <p:cNvPr id="8" name="Picture 7" descr="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2C710DF-9AC2-5E5F-2E29-F61E1C06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20" y="561675"/>
            <a:ext cx="7772400" cy="3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2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294</Words>
  <Application>Microsoft Macintosh PowerPoint</Application>
  <PresentationFormat>Widescreen</PresentationFormat>
  <Paragraphs>58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-webkit-standard</vt:lpstr>
      <vt:lpstr>Arial</vt:lpstr>
      <vt:lpstr>Calibri</vt:lpstr>
      <vt:lpstr>Calibri Light</vt:lpstr>
      <vt:lpstr>Roboto</vt:lpstr>
      <vt:lpstr>Wingdings</vt:lpstr>
      <vt:lpstr>Office Theme</vt:lpstr>
      <vt:lpstr>Enhancing Business Insights for British Airways</vt:lpstr>
      <vt:lpstr>Project Overview</vt:lpstr>
      <vt:lpstr>Why does it matter?</vt:lpstr>
      <vt:lpstr>Research Questions</vt:lpstr>
      <vt:lpstr>Data Sources</vt:lpstr>
      <vt:lpstr>Data Dictionary</vt:lpstr>
      <vt:lpstr>Categorical Features</vt:lpstr>
      <vt:lpstr>Correlation Matrix</vt:lpstr>
      <vt:lpstr>Visualizations</vt:lpstr>
      <vt:lpstr>Visualizations (continued):</vt:lpstr>
      <vt:lpstr>Understanding the Data</vt:lpstr>
      <vt:lpstr>Data Preprocessing</vt:lpstr>
      <vt:lpstr>Model Training</vt:lpstr>
      <vt:lpstr>PowerPoint Presentation</vt:lpstr>
      <vt:lpstr>Hyperparameter Tuning:</vt:lpstr>
      <vt:lpstr>PowerPoint Presentation</vt:lpstr>
      <vt:lpstr>Streamlit Deployment</vt:lpstr>
      <vt:lpstr>PowerPoint Presentation</vt:lpstr>
      <vt:lpstr>PowerPoint Presentation</vt:lpstr>
      <vt:lpstr>Prediction!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Business Insights for British Airways</dc:title>
  <dc:creator>Esther Priyadarshini</dc:creator>
  <cp:lastModifiedBy>Esther Priyadarshini</cp:lastModifiedBy>
  <cp:revision>8</cp:revision>
  <dcterms:created xsi:type="dcterms:W3CDTF">2024-10-02T19:19:26Z</dcterms:created>
  <dcterms:modified xsi:type="dcterms:W3CDTF">2024-12-08T01:12:30Z</dcterms:modified>
</cp:coreProperties>
</file>